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9" r:id="rId8"/>
    <p:sldId id="270" r:id="rId9"/>
    <p:sldId id="278" r:id="rId10"/>
    <p:sldId id="279" r:id="rId11"/>
    <p:sldId id="267" r:id="rId12"/>
    <p:sldId id="271" r:id="rId13"/>
    <p:sldId id="276" r:id="rId14"/>
    <p:sldId id="277" r:id="rId15"/>
    <p:sldId id="274" r:id="rId16"/>
    <p:sldId id="273" r:id="rId17"/>
    <p:sldId id="282" r:id="rId18"/>
    <p:sldId id="283" r:id="rId19"/>
    <p:sldId id="284" r:id="rId20"/>
    <p:sldId id="266" r:id="rId21"/>
    <p:sldId id="272" r:id="rId22"/>
    <p:sldId id="280" r:id="rId23"/>
    <p:sldId id="281" r:id="rId24"/>
    <p:sldId id="265" r:id="rId25"/>
    <p:sldId id="275" r:id="rId26"/>
    <p:sldId id="285" r:id="rId27"/>
    <p:sldId id="286" r:id="rId28"/>
    <p:sldId id="287" r:id="rId29"/>
    <p:sldId id="288" r:id="rId30"/>
    <p:sldId id="264" r:id="rId31"/>
    <p:sldId id="2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A3AC2-2A29-41B6-8AC7-41441D5EAE01}" v="450" dt="2021-11-17T03:58:5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0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nte-Di Dio, Michael" userId="S::2195747@johnabbottcollege.net::06f7bb97-6e05-4598-bb43-b602b168d4da" providerId="AD" clId="Web-{A17A3AC2-2A29-41B6-8AC7-41441D5EAE01}"/>
    <pc:docChg chg="mod addSld modSld sldOrd addMainMaster delMainMaster modMainMaster">
      <pc:chgData name="Ponte-Di Dio, Michael" userId="S::2195747@johnabbottcollege.net::06f7bb97-6e05-4598-bb43-b602b168d4da" providerId="AD" clId="Web-{A17A3AC2-2A29-41B6-8AC7-41441D5EAE01}" dt="2021-11-17T03:58:59.050" v="459" actId="20577"/>
      <pc:docMkLst>
        <pc:docMk/>
      </pc:docMkLst>
      <pc:sldChg chg="addSp modSp mod setBg modClrScheme addAnim chgLayout">
        <pc:chgData name="Ponte-Di Dio, Michael" userId="S::2195747@johnabbottcollege.net::06f7bb97-6e05-4598-bb43-b602b168d4da" providerId="AD" clId="Web-{A17A3AC2-2A29-41B6-8AC7-41441D5EAE01}" dt="2021-11-17T03:22:55.562" v="60" actId="20577"/>
        <pc:sldMkLst>
          <pc:docMk/>
          <pc:sldMk cId="109857222" sldId="256"/>
        </pc:sldMkLst>
        <pc:spChg chg="mod">
          <ac:chgData name="Ponte-Di Dio, Michael" userId="S::2195747@johnabbottcollege.net::06f7bb97-6e05-4598-bb43-b602b168d4da" providerId="AD" clId="Web-{A17A3AC2-2A29-41B6-8AC7-41441D5EAE01}" dt="2021-11-17T03:20:55.248" v="3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onte-Di Dio, Michael" userId="S::2195747@johnabbottcollege.net::06f7bb97-6e05-4598-bb43-b602b168d4da" providerId="AD" clId="Web-{A17A3AC2-2A29-41B6-8AC7-41441D5EAE01}" dt="2021-11-17T03:22:55.562" v="60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20:55.248" v="35"/>
          <ac:spMkLst>
            <pc:docMk/>
            <pc:sldMk cId="109857222" sldId="256"/>
            <ac:spMk id="9" creationId="{BF9FFE17-DE95-4821-ACC1-B90C95449294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20:55.248" v="35"/>
          <ac:spMkLst>
            <pc:docMk/>
            <pc:sldMk cId="109857222" sldId="256"/>
            <ac:spMk id="11" creationId="{03CF76AF-FF72-4430-A772-05840329020B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20:55.248" v="35"/>
          <ac:spMkLst>
            <pc:docMk/>
            <pc:sldMk cId="109857222" sldId="256"/>
            <ac:spMk id="13" creationId="{0B1C8180-2FDD-4202-8C45-4057CB1AB26F}"/>
          </ac:spMkLst>
        </pc:spChg>
        <pc:picChg chg="add">
          <ac:chgData name="Ponte-Di Dio, Michael" userId="S::2195747@johnabbottcollege.net::06f7bb97-6e05-4598-bb43-b602b168d4da" providerId="AD" clId="Web-{A17A3AC2-2A29-41B6-8AC7-41441D5EAE01}" dt="2021-11-17T03:20:55.248" v="35"/>
          <ac:picMkLst>
            <pc:docMk/>
            <pc:sldMk cId="109857222" sldId="256"/>
            <ac:picMk id="4" creationId="{C50D031D-9B8E-4AF3-9960-D8CC67488D7F}"/>
          </ac:picMkLst>
        </pc:picChg>
        <pc:cxnChg chg="add">
          <ac:chgData name="Ponte-Di Dio, Michael" userId="S::2195747@johnabbottcollege.net::06f7bb97-6e05-4598-bb43-b602b168d4da" providerId="AD" clId="Web-{A17A3AC2-2A29-41B6-8AC7-41441D5EAE01}" dt="2021-11-17T03:20:55.248" v="35"/>
          <ac:cxnSpMkLst>
            <pc:docMk/>
            <pc:sldMk cId="109857222" sldId="256"/>
            <ac:cxnSpMk id="15" creationId="{D6E86CC6-13EA-4A88-86AD-CF27BF52CC95}"/>
          </ac:cxnSpMkLst>
        </pc:cxnChg>
        <pc:cxnChg chg="add">
          <ac:chgData name="Ponte-Di Dio, Michael" userId="S::2195747@johnabbottcollege.net::06f7bb97-6e05-4598-bb43-b602b168d4da" providerId="AD" clId="Web-{A17A3AC2-2A29-41B6-8AC7-41441D5EAE01}" dt="2021-11-17T03:20:55.248" v="35"/>
          <ac:cxnSpMkLst>
            <pc:docMk/>
            <pc:sldMk cId="109857222" sldId="256"/>
            <ac:cxnSpMk id="17" creationId="{3F80B441-4F7D-4B40-8A13-FED03A1F3A16}"/>
          </ac:cxnSpMkLst>
        </pc:cxnChg>
        <pc:cxnChg chg="add">
          <ac:chgData name="Ponte-Di Dio, Michael" userId="S::2195747@johnabbottcollege.net::06f7bb97-6e05-4598-bb43-b602b168d4da" providerId="AD" clId="Web-{A17A3AC2-2A29-41B6-8AC7-41441D5EAE01}" dt="2021-11-17T03:20:55.248" v="35"/>
          <ac:cxnSpMkLst>
            <pc:docMk/>
            <pc:sldMk cId="109857222" sldId="256"/>
            <ac:cxnSpMk id="19" creationId="{70C7FD1A-44B1-4E4C-B0C9-A8103DCCDCC2}"/>
          </ac:cxnSpMkLst>
        </pc:cxnChg>
      </pc:sldChg>
      <pc:sldChg chg="modSp add">
        <pc:chgData name="Ponte-Di Dio, Michael" userId="S::2195747@johnabbottcollege.net::06f7bb97-6e05-4598-bb43-b602b168d4da" providerId="AD" clId="Web-{A17A3AC2-2A29-41B6-8AC7-41441D5EAE01}" dt="2021-11-17T03:34:50.404" v="167" actId="20577"/>
        <pc:sldMkLst>
          <pc:docMk/>
          <pc:sldMk cId="2624351695" sldId="258"/>
        </pc:sldMkLst>
        <pc:spChg chg="mod">
          <ac:chgData name="Ponte-Di Dio, Michael" userId="S::2195747@johnabbottcollege.net::06f7bb97-6e05-4598-bb43-b602b168d4da" providerId="AD" clId="Web-{A17A3AC2-2A29-41B6-8AC7-41441D5EAE01}" dt="2021-11-17T03:27:25.582" v="81" actId="20577"/>
          <ac:spMkLst>
            <pc:docMk/>
            <pc:sldMk cId="2624351695" sldId="258"/>
            <ac:spMk id="2" creationId="{00000000-0000-0000-0000-000000000000}"/>
          </ac:spMkLst>
        </pc:spChg>
        <pc:spChg chg="mod">
          <ac:chgData name="Ponte-Di Dio, Michael" userId="S::2195747@johnabbottcollege.net::06f7bb97-6e05-4598-bb43-b602b168d4da" providerId="AD" clId="Web-{A17A3AC2-2A29-41B6-8AC7-41441D5EAE01}" dt="2021-11-17T03:34:50.404" v="167" actId="20577"/>
          <ac:spMkLst>
            <pc:docMk/>
            <pc:sldMk cId="2624351695" sldId="258"/>
            <ac:spMk id="3" creationId="{00000000-0000-0000-0000-000000000000}"/>
          </ac:spMkLst>
        </pc:spChg>
      </pc:sldChg>
      <pc:sldChg chg="addSp delSp modSp add mod addAnim delAnim setClrOvrMap">
        <pc:chgData name="Ponte-Di Dio, Michael" userId="S::2195747@johnabbottcollege.net::06f7bb97-6e05-4598-bb43-b602b168d4da" providerId="AD" clId="Web-{A17A3AC2-2A29-41B6-8AC7-41441D5EAE01}" dt="2021-11-17T03:42:07.817" v="248" actId="20577"/>
        <pc:sldMkLst>
          <pc:docMk/>
          <pc:sldMk cId="2473414922" sldId="259"/>
        </pc:sldMkLst>
        <pc:spChg chg="mod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2" creationId="{00000000-0000-0000-0000-000000000000}"/>
          </ac:spMkLst>
        </pc:spChg>
        <pc:spChg chg="del mod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3" creationId="{00000000-0000-0000-0000-000000000000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9" creationId="{ED15573D-0E45-4691-B525-471152EC18CD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11" creationId="{9E448559-19A4-4252-8C27-54C1DA906F8A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13" creationId="{1B19C35E-4E30-4F1D-9FC2-F2FA6191E453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16" creationId="{0EB72A9B-FD82-4F09-BF1E-D39311D3A0E3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17" creationId="{DD39B371-6E4E-4070-AB4E-4D788405A5A6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1:31.207" v="245"/>
          <ac:spMkLst>
            <pc:docMk/>
            <pc:sldMk cId="2473414922" sldId="259"/>
            <ac:spMk id="18" creationId="{B937DAED-8BFE-4563-BB45-B5E554D70A84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19" creationId="{904DB13E-F722-4ED6-BB00-556651E95281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21" creationId="{1419E3D9-C5FB-41A9-B6D2-DFB210BB6211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23" creationId="{367909BF-1DF7-4ACE-8F58-6CF719BB27E5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25" creationId="{89E8BEDB-0BBC-4F21-9CFB-8530D664C343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32" creationId="{420551B3-B4DA-48EE-988C-4FAEAEB5CE98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35:59.312" v="177"/>
          <ac:spMkLst>
            <pc:docMk/>
            <pc:sldMk cId="2473414922" sldId="259"/>
            <ac:spMk id="34" creationId="{0B121716-8B64-478F-ABDB-17030AD1B711}"/>
          </ac:spMkLst>
        </pc:spChg>
        <pc:grpChg chg="add del">
          <ac:chgData name="Ponte-Di Dio, Michael" userId="S::2195747@johnabbottcollege.net::06f7bb97-6e05-4598-bb43-b602b168d4da" providerId="AD" clId="Web-{A17A3AC2-2A29-41B6-8AC7-41441D5EAE01}" dt="2021-11-17T03:35:59.312" v="177"/>
          <ac:grpSpMkLst>
            <pc:docMk/>
            <pc:sldMk cId="2473414922" sldId="259"/>
            <ac:grpSpMk id="27" creationId="{E26428D7-C6F3-473D-A360-A3F5C3E8728C}"/>
          </ac:grpSpMkLst>
        </pc:grpChg>
        <pc:graphicFrameChg chg="add modGraphic">
          <ac:chgData name="Ponte-Di Dio, Michael" userId="S::2195747@johnabbottcollege.net::06f7bb97-6e05-4598-bb43-b602b168d4da" providerId="AD" clId="Web-{A17A3AC2-2A29-41B6-8AC7-41441D5EAE01}" dt="2021-11-17T03:42:07.817" v="248" actId="20577"/>
          <ac:graphicFrameMkLst>
            <pc:docMk/>
            <pc:sldMk cId="2473414922" sldId="259"/>
            <ac:graphicFrameMk id="20" creationId="{8F8CD797-83CA-4B79-86E2-93ED6BAFF4FF}"/>
          </ac:graphicFrameMkLst>
        </pc:graphicFrameChg>
        <pc:picChg chg="add del">
          <ac:chgData name="Ponte-Di Dio, Michael" userId="S::2195747@johnabbottcollege.net::06f7bb97-6e05-4598-bb43-b602b168d4da" providerId="AD" clId="Web-{A17A3AC2-2A29-41B6-8AC7-41441D5EAE01}" dt="2021-11-17T03:35:59.312" v="177"/>
          <ac:picMkLst>
            <pc:docMk/>
            <pc:sldMk cId="2473414922" sldId="259"/>
            <ac:picMk id="15" creationId="{A005A35E-2427-474A-B87B-E667CC8482FE}"/>
          </ac:picMkLst>
        </pc:picChg>
      </pc:sldChg>
      <pc:sldChg chg="addSp delSp modSp add">
        <pc:chgData name="Ponte-Di Dio, Michael" userId="S::2195747@johnabbottcollege.net::06f7bb97-6e05-4598-bb43-b602b168d4da" providerId="AD" clId="Web-{A17A3AC2-2A29-41B6-8AC7-41441D5EAE01}" dt="2021-11-17T03:47:27.274" v="309" actId="20577"/>
        <pc:sldMkLst>
          <pc:docMk/>
          <pc:sldMk cId="2124336167" sldId="260"/>
        </pc:sldMkLst>
        <pc:spChg chg="mod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2" creationId="{00000000-0000-0000-0000-000000000000}"/>
          </ac:spMkLst>
        </pc:spChg>
        <pc:spChg chg="del mod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3" creationId="{00000000-0000-0000-0000-000000000000}"/>
          </ac:spMkLst>
        </pc:spChg>
        <pc:spChg chg="del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9" creationId="{ED15573D-0E45-4691-B525-471152EC18CD}"/>
          </ac:spMkLst>
        </pc:spChg>
        <pc:spChg chg="del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11" creationId="{9E448559-19A4-4252-8C27-54C1DA906F8A}"/>
          </ac:spMkLst>
        </pc:spChg>
        <pc:spChg chg="del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13" creationId="{1B19C35E-4E30-4F1D-9FC2-F2FA6191E453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19" creationId="{0EB72A9B-FD82-4F09-BF1E-D39311D3A0E3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21" creationId="{DD39B371-6E4E-4070-AB4E-4D788405A5A6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47:03.337" v="307"/>
          <ac:spMkLst>
            <pc:docMk/>
            <pc:sldMk cId="2124336167" sldId="260"/>
            <ac:spMk id="23" creationId="{B937DAED-8BFE-4563-BB45-B5E554D70A84}"/>
          </ac:spMkLst>
        </pc:spChg>
        <pc:graphicFrameChg chg="add modGraphic">
          <ac:chgData name="Ponte-Di Dio, Michael" userId="S::2195747@johnabbottcollege.net::06f7bb97-6e05-4598-bb43-b602b168d4da" providerId="AD" clId="Web-{A17A3AC2-2A29-41B6-8AC7-41441D5EAE01}" dt="2021-11-17T03:47:27.274" v="309" actId="20577"/>
          <ac:graphicFrameMkLst>
            <pc:docMk/>
            <pc:sldMk cId="2124336167" sldId="260"/>
            <ac:graphicFrameMk id="15" creationId="{7E9A0026-B9B9-4A6C-9C1B-BC2111C1C6C0}"/>
          </ac:graphicFrameMkLst>
        </pc:graphicFrameChg>
      </pc:sldChg>
      <pc:sldChg chg="addSp delSp modSp new mod setBg">
        <pc:chgData name="Ponte-Di Dio, Michael" userId="S::2195747@johnabbottcollege.net::06f7bb97-6e05-4598-bb43-b602b168d4da" providerId="AD" clId="Web-{A17A3AC2-2A29-41B6-8AC7-41441D5EAE01}" dt="2021-11-17T03:54:17.093" v="433"/>
        <pc:sldMkLst>
          <pc:docMk/>
          <pc:sldMk cId="3198359234" sldId="261"/>
        </pc:sldMkLst>
        <pc:spChg chg="mod">
          <ac:chgData name="Ponte-Di Dio, Michael" userId="S::2195747@johnabbottcollege.net::06f7bb97-6e05-4598-bb43-b602b168d4da" providerId="AD" clId="Web-{A17A3AC2-2A29-41B6-8AC7-41441D5EAE01}" dt="2021-11-17T03:54:17.093" v="433"/>
          <ac:spMkLst>
            <pc:docMk/>
            <pc:sldMk cId="3198359234" sldId="261"/>
            <ac:spMk id="2" creationId="{AC015234-9481-4DDC-9D37-EC613E0B0B39}"/>
          </ac:spMkLst>
        </pc:spChg>
        <pc:spChg chg="mod">
          <ac:chgData name="Ponte-Di Dio, Michael" userId="S::2195747@johnabbottcollege.net::06f7bb97-6e05-4598-bb43-b602b168d4da" providerId="AD" clId="Web-{A17A3AC2-2A29-41B6-8AC7-41441D5EAE01}" dt="2021-11-17T03:54:17.093" v="433"/>
          <ac:spMkLst>
            <pc:docMk/>
            <pc:sldMk cId="3198359234" sldId="261"/>
            <ac:spMk id="3" creationId="{553FE673-24F2-4E2A-AC90-E2ECB1FA87A7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54:17.093" v="433"/>
          <ac:spMkLst>
            <pc:docMk/>
            <pc:sldMk cId="3198359234" sldId="261"/>
            <ac:spMk id="5" creationId="{7203729A-66E4-4139-B3DB-CECEF6DA523A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54:17.093" v="433"/>
          <ac:spMkLst>
            <pc:docMk/>
            <pc:sldMk cId="3198359234" sldId="261"/>
            <ac:spMk id="6" creationId="{448B0185-BF60-40FC-A3B6-BF883AD4E79A}"/>
          </ac:spMkLst>
        </pc:spChg>
        <pc:spChg chg="add">
          <ac:chgData name="Ponte-Di Dio, Michael" userId="S::2195747@johnabbottcollege.net::06f7bb97-6e05-4598-bb43-b602b168d4da" providerId="AD" clId="Web-{A17A3AC2-2A29-41B6-8AC7-41441D5EAE01}" dt="2021-11-17T03:54:17.093" v="433"/>
          <ac:spMkLst>
            <pc:docMk/>
            <pc:sldMk cId="3198359234" sldId="261"/>
            <ac:spMk id="7" creationId="{75FF99E5-A26E-4AC8-AA09-A9F829E3AEAC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54:17.077" v="432"/>
          <ac:spMkLst>
            <pc:docMk/>
            <pc:sldMk cId="3198359234" sldId="261"/>
            <ac:spMk id="8" creationId="{3E25BDA2-3F4D-4B38-90E7-989465ECDDCF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54:17.077" v="432"/>
          <ac:spMkLst>
            <pc:docMk/>
            <pc:sldMk cId="3198359234" sldId="261"/>
            <ac:spMk id="10" creationId="{BC96869A-A70D-42F7-876F-605CB1718F20}"/>
          </ac:spMkLst>
        </pc:spChg>
        <pc:spChg chg="add del">
          <ac:chgData name="Ponte-Di Dio, Michael" userId="S::2195747@johnabbottcollege.net::06f7bb97-6e05-4598-bb43-b602b168d4da" providerId="AD" clId="Web-{A17A3AC2-2A29-41B6-8AC7-41441D5EAE01}" dt="2021-11-17T03:54:17.077" v="432"/>
          <ac:spMkLst>
            <pc:docMk/>
            <pc:sldMk cId="3198359234" sldId="261"/>
            <ac:spMk id="12" creationId="{6CD407CC-EF5C-486F-9A14-7F681F986D17}"/>
          </ac:spMkLst>
        </pc:spChg>
        <pc:cxnChg chg="add">
          <ac:chgData name="Ponte-Di Dio, Michael" userId="S::2195747@johnabbottcollege.net::06f7bb97-6e05-4598-bb43-b602b168d4da" providerId="AD" clId="Web-{A17A3AC2-2A29-41B6-8AC7-41441D5EAE01}" dt="2021-11-17T03:54:17.093" v="433"/>
          <ac:cxnSpMkLst>
            <pc:docMk/>
            <pc:sldMk cId="3198359234" sldId="261"/>
            <ac:cxnSpMk id="9" creationId="{8A5AEE14-4971-4A17-9134-2678A90F29F5}"/>
          </ac:cxnSpMkLst>
        </pc:cxnChg>
        <pc:cxnChg chg="add del">
          <ac:chgData name="Ponte-Di Dio, Michael" userId="S::2195747@johnabbottcollege.net::06f7bb97-6e05-4598-bb43-b602b168d4da" providerId="AD" clId="Web-{A17A3AC2-2A29-41B6-8AC7-41441D5EAE01}" dt="2021-11-17T03:54:17.077" v="432"/>
          <ac:cxnSpMkLst>
            <pc:docMk/>
            <pc:sldMk cId="3198359234" sldId="261"/>
            <ac:cxnSpMk id="14" creationId="{0DD76B5F-5BAA-48C6-9065-9AEF15D30B4E}"/>
          </ac:cxnSpMkLst>
        </pc:cxnChg>
      </pc:sldChg>
      <pc:sldChg chg="modSp new ord">
        <pc:chgData name="Ponte-Di Dio, Michael" userId="S::2195747@johnabbottcollege.net::06f7bb97-6e05-4598-bb43-b602b168d4da" providerId="AD" clId="Web-{A17A3AC2-2A29-41B6-8AC7-41441D5EAE01}" dt="2021-11-17T03:57:25.283" v="447" actId="20577"/>
        <pc:sldMkLst>
          <pc:docMk/>
          <pc:sldMk cId="164579181" sldId="262"/>
        </pc:sldMkLst>
        <pc:spChg chg="mod">
          <ac:chgData name="Ponte-Di Dio, Michael" userId="S::2195747@johnabbottcollege.net::06f7bb97-6e05-4598-bb43-b602b168d4da" providerId="AD" clId="Web-{A17A3AC2-2A29-41B6-8AC7-41441D5EAE01}" dt="2021-11-17T03:57:25.283" v="447" actId="20577"/>
          <ac:spMkLst>
            <pc:docMk/>
            <pc:sldMk cId="164579181" sldId="262"/>
            <ac:spMk id="2" creationId="{0D899EFA-C44C-42E8-B569-9A1E196B8E7D}"/>
          </ac:spMkLst>
        </pc:spChg>
      </pc:sldChg>
      <pc:sldChg chg="modSp new">
        <pc:chgData name="Ponte-Di Dio, Michael" userId="S::2195747@johnabbottcollege.net::06f7bb97-6e05-4598-bb43-b602b168d4da" providerId="AD" clId="Web-{A17A3AC2-2A29-41B6-8AC7-41441D5EAE01}" dt="2021-11-17T03:57:46.189" v="455" actId="20577"/>
        <pc:sldMkLst>
          <pc:docMk/>
          <pc:sldMk cId="499486859" sldId="263"/>
        </pc:sldMkLst>
        <pc:spChg chg="mod">
          <ac:chgData name="Ponte-Di Dio, Michael" userId="S::2195747@johnabbottcollege.net::06f7bb97-6e05-4598-bb43-b602b168d4da" providerId="AD" clId="Web-{A17A3AC2-2A29-41B6-8AC7-41441D5EAE01}" dt="2021-11-17T03:57:46.189" v="455" actId="20577"/>
          <ac:spMkLst>
            <pc:docMk/>
            <pc:sldMk cId="499486859" sldId="263"/>
            <ac:spMk id="2" creationId="{565F8148-476E-477D-AA4D-CA294787A674}"/>
          </ac:spMkLst>
        </pc:spChg>
      </pc:sldChg>
      <pc:sldChg chg="modSp new">
        <pc:chgData name="Ponte-Di Dio, Michael" userId="S::2195747@johnabbottcollege.net::06f7bb97-6e05-4598-bb43-b602b168d4da" providerId="AD" clId="Web-{A17A3AC2-2A29-41B6-8AC7-41441D5EAE01}" dt="2021-11-17T03:58:59.050" v="459" actId="20577"/>
        <pc:sldMkLst>
          <pc:docMk/>
          <pc:sldMk cId="1544090230" sldId="264"/>
        </pc:sldMkLst>
        <pc:spChg chg="mod">
          <ac:chgData name="Ponte-Di Dio, Michael" userId="S::2195747@johnabbottcollege.net::06f7bb97-6e05-4598-bb43-b602b168d4da" providerId="AD" clId="Web-{A17A3AC2-2A29-41B6-8AC7-41441D5EAE01}" dt="2021-11-17T03:58:04.002" v="458" actId="20577"/>
          <ac:spMkLst>
            <pc:docMk/>
            <pc:sldMk cId="1544090230" sldId="264"/>
            <ac:spMk id="2" creationId="{114574F4-F6A7-4711-B94A-A17E1C037B2C}"/>
          </ac:spMkLst>
        </pc:spChg>
        <pc:spChg chg="mod">
          <ac:chgData name="Ponte-Di Dio, Michael" userId="S::2195747@johnabbottcollege.net::06f7bb97-6e05-4598-bb43-b602b168d4da" providerId="AD" clId="Web-{A17A3AC2-2A29-41B6-8AC7-41441D5EAE01}" dt="2021-11-17T03:58:59.050" v="459" actId="20577"/>
          <ac:spMkLst>
            <pc:docMk/>
            <pc:sldMk cId="1544090230" sldId="264"/>
            <ac:spMk id="3" creationId="{266E72DB-9DFC-46E2-9164-3EE740F014AC}"/>
          </ac:spMkLst>
        </pc:spChg>
      </pc:sldChg>
      <pc:sldMasterChg chg="add replId addSldLayout modSldLayout">
        <pc:chgData name="Ponte-Di Dio, Michael" userId="S::2195747@johnabbottcollege.net::06f7bb97-6e05-4598-bb43-b602b168d4da" providerId="AD" clId="Web-{A17A3AC2-2A29-41B6-8AC7-41441D5EAE01}" dt="2021-11-17T03:21:01.982" v="39"/>
        <pc:sldMasterMkLst>
          <pc:docMk/>
          <pc:sldMasterMk cId="2553018384" sldId="2147483649"/>
        </pc:sldMasterMkLst>
        <pc:sldLayoutChg chg="add replId">
          <pc:chgData name="Ponte-Di Dio, Michael" userId="S::2195747@johnabbottcollege.net::06f7bb97-6e05-4598-bb43-b602b168d4da" providerId="AD" clId="Web-{A17A3AC2-2A29-41B6-8AC7-41441D5EAE01}" dt="2021-11-17T03:21:01.967" v="38"/>
          <pc:sldLayoutMkLst>
            <pc:docMk/>
            <pc:sldMasterMk cId="2553018384" sldId="2147483649"/>
            <pc:sldLayoutMk cId="1898483475" sldId="2147483651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1:01.982" v="39"/>
          <pc:sldLayoutMkLst>
            <pc:docMk/>
            <pc:sldMasterMk cId="2553018384" sldId="2147483649"/>
            <pc:sldLayoutMk cId="3377367182" sldId="2147483652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1:01.982" v="39"/>
          <pc:sldLayoutMkLst>
            <pc:docMk/>
            <pc:sldMasterMk cId="2553018384" sldId="2147483649"/>
            <pc:sldLayoutMk cId="3301281021" sldId="2147483653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1:01.982" v="39"/>
          <pc:sldLayoutMkLst>
            <pc:docMk/>
            <pc:sldMasterMk cId="2553018384" sldId="2147483649"/>
            <pc:sldLayoutMk cId="3906265470" sldId="2147483654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405561018" sldId="2147483675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2421690811" sldId="2147483676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3603127922" sldId="2147483677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3342932462" sldId="2147483678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503850315" sldId="2147483679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3499348009" sldId="2147483680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189669731" sldId="2147483681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2691332596" sldId="2147483683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1791266893" sldId="2147483684"/>
          </pc:sldLayoutMkLst>
        </pc:sldLayoutChg>
        <pc:sldLayoutChg chg="add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553018384" sldId="2147483649"/>
            <pc:sldLayoutMk cId="1847419498" sldId="2147483685"/>
          </pc:sldLayoutMkLst>
        </pc:sldLayoutChg>
      </pc:sldMasterChg>
      <pc:sldMasterChg chg="del delSldLayout">
        <pc:chgData name="Ponte-Di Dio, Michael" userId="S::2195747@johnabbottcollege.net::06f7bb97-6e05-4598-bb43-b602b168d4da" providerId="AD" clId="Web-{A17A3AC2-2A29-41B6-8AC7-41441D5EAE01}" dt="2021-11-17T03:20:55.248" v="35"/>
        <pc:sldMasterMkLst>
          <pc:docMk/>
          <pc:sldMasterMk cId="2460954070" sldId="2147483660"/>
        </pc:sldMasterMkLst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onte-Di Dio, Michael" userId="S::2195747@johnabbottcollege.net::06f7bb97-6e05-4598-bb43-b602b168d4da" providerId="AD" clId="Web-{A17A3AC2-2A29-41B6-8AC7-41441D5EAE01}" dt="2021-11-17T03:20:55.248" v="35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8B69B-02C7-4E09-9D1C-E8DEA3B45F18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D9A7BD7-9EE3-423C-9871-C27B78A3E202}">
      <dgm:prSet/>
      <dgm:spPr/>
      <dgm:t>
        <a:bodyPr/>
        <a:lstStyle/>
        <a:p>
          <a:r>
            <a:rPr lang="en-CA"/>
            <a:t>Attract people that conduct business meetings in a luxury restaurant</a:t>
          </a:r>
          <a:endParaRPr lang="en-US"/>
        </a:p>
      </dgm:t>
    </dgm:pt>
    <dgm:pt modelId="{376DECEE-D837-4DA1-833F-689559697C6D}" type="parTrans" cxnId="{D5E5C5A4-B1C3-4109-873F-F76565783FDA}">
      <dgm:prSet/>
      <dgm:spPr/>
      <dgm:t>
        <a:bodyPr/>
        <a:lstStyle/>
        <a:p>
          <a:endParaRPr lang="en-US"/>
        </a:p>
      </dgm:t>
    </dgm:pt>
    <dgm:pt modelId="{318549C6-896A-4A48-9E65-7F443ACE912A}" type="sibTrans" cxnId="{D5E5C5A4-B1C3-4109-873F-F76565783FD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37A54BE-7728-4952-BFA8-16691EC68A63}">
      <dgm:prSet/>
      <dgm:spPr/>
      <dgm:t>
        <a:bodyPr/>
        <a:lstStyle/>
        <a:p>
          <a:pPr rtl="0"/>
          <a:r>
            <a:rPr lang="en-CA"/>
            <a:t>Get</a:t>
          </a:r>
          <a:r>
            <a:rPr lang="en-CA">
              <a:latin typeface="Garamond" panose="02020404030301010803"/>
            </a:rPr>
            <a:t> prospective</a:t>
          </a:r>
          <a:r>
            <a:rPr lang="en-CA"/>
            <a:t> customers to choose our restaurant over other eateries.</a:t>
          </a:r>
          <a:endParaRPr lang="en-US"/>
        </a:p>
      </dgm:t>
    </dgm:pt>
    <dgm:pt modelId="{FD2E865B-ADB5-4E44-BDA4-326CF166AA3A}" type="parTrans" cxnId="{BF9376FE-40FF-4713-97A8-AF2DB6F90609}">
      <dgm:prSet/>
      <dgm:spPr/>
      <dgm:t>
        <a:bodyPr/>
        <a:lstStyle/>
        <a:p>
          <a:endParaRPr lang="en-US"/>
        </a:p>
      </dgm:t>
    </dgm:pt>
    <dgm:pt modelId="{7E148AD2-0554-4EA4-B5C2-86C1C758D2A2}" type="sibTrans" cxnId="{BF9376FE-40FF-4713-97A8-AF2DB6F9060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BEEA761-AFE5-4812-902D-8EEFF9FA92C6}">
      <dgm:prSet/>
      <dgm:spPr/>
      <dgm:t>
        <a:bodyPr/>
        <a:lstStyle/>
        <a:p>
          <a:r>
            <a:rPr lang="en-CA"/>
            <a:t>Present current menu (or special menu if available)</a:t>
          </a:r>
          <a:endParaRPr lang="en-US"/>
        </a:p>
      </dgm:t>
    </dgm:pt>
    <dgm:pt modelId="{2CBF97A4-252A-4B60-B84B-55CBA2995BFD}" type="parTrans" cxnId="{51B86A52-31CB-49D4-8A15-BA0B126D9EC6}">
      <dgm:prSet/>
      <dgm:spPr/>
      <dgm:t>
        <a:bodyPr/>
        <a:lstStyle/>
        <a:p>
          <a:endParaRPr lang="en-US"/>
        </a:p>
      </dgm:t>
    </dgm:pt>
    <dgm:pt modelId="{D2C48B1C-8B4F-4F89-9724-CFA0A63E5849}" type="sibTrans" cxnId="{51B86A52-31CB-49D4-8A15-BA0B126D9EC6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7D47C2D5-3C6C-44B2-B119-E6453CDBF270}">
      <dgm:prSet/>
      <dgm:spPr/>
      <dgm:t>
        <a:bodyPr/>
        <a:lstStyle/>
        <a:p>
          <a:r>
            <a:rPr lang="en-CA"/>
            <a:t>Display restaurant’s location, hours of operation and other relevant info</a:t>
          </a:r>
          <a:endParaRPr lang="en-US"/>
        </a:p>
      </dgm:t>
    </dgm:pt>
    <dgm:pt modelId="{CD20446F-3F2B-44E2-BC0E-295853B379C4}" type="parTrans" cxnId="{CC870ECA-9233-4448-8F78-606936DE549F}">
      <dgm:prSet/>
      <dgm:spPr/>
      <dgm:t>
        <a:bodyPr/>
        <a:lstStyle/>
        <a:p>
          <a:endParaRPr lang="en-US"/>
        </a:p>
      </dgm:t>
    </dgm:pt>
    <dgm:pt modelId="{A4522719-D073-4989-A20A-2E6EE2C82F7A}" type="sibTrans" cxnId="{CC870ECA-9233-4448-8F78-606936DE549F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6378DFC-08CA-4895-9220-BD6B25245CA9}">
      <dgm:prSet/>
      <dgm:spPr/>
      <dgm:t>
        <a:bodyPr/>
        <a:lstStyle/>
        <a:p>
          <a:r>
            <a:rPr lang="en-CA"/>
            <a:t>Allow customers to reserve a table online and make it easier to contact us</a:t>
          </a:r>
          <a:endParaRPr lang="en-US"/>
        </a:p>
      </dgm:t>
    </dgm:pt>
    <dgm:pt modelId="{6D748608-18E0-4B48-93CE-31EF0CFD19DE}" type="parTrans" cxnId="{FC94FEA4-59E5-496D-AB5C-7392CE5ECFB0}">
      <dgm:prSet/>
      <dgm:spPr/>
      <dgm:t>
        <a:bodyPr/>
        <a:lstStyle/>
        <a:p>
          <a:endParaRPr lang="en-US"/>
        </a:p>
      </dgm:t>
    </dgm:pt>
    <dgm:pt modelId="{970015FD-6D13-41A8-9876-A122AC428D10}" type="sibTrans" cxnId="{FC94FEA4-59E5-496D-AB5C-7392CE5ECFB0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67C75C5C-6192-49DA-92C5-A4CEC6389F61}" type="pres">
      <dgm:prSet presAssocID="{1AD8B69B-02C7-4E09-9D1C-E8DEA3B45F18}" presName="Name0" presStyleCnt="0">
        <dgm:presLayoutVars>
          <dgm:animLvl val="lvl"/>
          <dgm:resizeHandles val="exact"/>
        </dgm:presLayoutVars>
      </dgm:prSet>
      <dgm:spPr/>
    </dgm:pt>
    <dgm:pt modelId="{7A5CC312-697E-4C67-A483-83A85F6ECFE1}" type="pres">
      <dgm:prSet presAssocID="{5D9A7BD7-9EE3-423C-9871-C27B78A3E202}" presName="compositeNode" presStyleCnt="0">
        <dgm:presLayoutVars>
          <dgm:bulletEnabled val="1"/>
        </dgm:presLayoutVars>
      </dgm:prSet>
      <dgm:spPr/>
    </dgm:pt>
    <dgm:pt modelId="{9EE78C96-7A1B-457B-B4E4-1E1BCEB570E3}" type="pres">
      <dgm:prSet presAssocID="{5D9A7BD7-9EE3-423C-9871-C27B78A3E202}" presName="bgRect" presStyleLbl="alignNode1" presStyleIdx="0" presStyleCnt="5"/>
      <dgm:spPr/>
    </dgm:pt>
    <dgm:pt modelId="{63EF4380-5E02-4159-A9EF-B85A47FDC20C}" type="pres">
      <dgm:prSet presAssocID="{318549C6-896A-4A48-9E65-7F443ACE912A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ECC76A21-C7B2-43BA-BC21-D47185900451}" type="pres">
      <dgm:prSet presAssocID="{5D9A7BD7-9EE3-423C-9871-C27B78A3E202}" presName="nodeRect" presStyleLbl="alignNode1" presStyleIdx="0" presStyleCnt="5">
        <dgm:presLayoutVars>
          <dgm:bulletEnabled val="1"/>
        </dgm:presLayoutVars>
      </dgm:prSet>
      <dgm:spPr/>
    </dgm:pt>
    <dgm:pt modelId="{2A61BB9B-2191-4499-BB5C-1309A6DB37EE}" type="pres">
      <dgm:prSet presAssocID="{318549C6-896A-4A48-9E65-7F443ACE912A}" presName="sibTrans" presStyleCnt="0"/>
      <dgm:spPr/>
    </dgm:pt>
    <dgm:pt modelId="{666A58A2-637D-41E3-BC47-A16F36C25892}" type="pres">
      <dgm:prSet presAssocID="{437A54BE-7728-4952-BFA8-16691EC68A63}" presName="compositeNode" presStyleCnt="0">
        <dgm:presLayoutVars>
          <dgm:bulletEnabled val="1"/>
        </dgm:presLayoutVars>
      </dgm:prSet>
      <dgm:spPr/>
    </dgm:pt>
    <dgm:pt modelId="{8592A5FA-0704-4C28-BFD9-6A6857F20F5F}" type="pres">
      <dgm:prSet presAssocID="{437A54BE-7728-4952-BFA8-16691EC68A63}" presName="bgRect" presStyleLbl="alignNode1" presStyleIdx="1" presStyleCnt="5"/>
      <dgm:spPr/>
    </dgm:pt>
    <dgm:pt modelId="{F1621B8A-A963-4304-A682-076E4D68D65F}" type="pres">
      <dgm:prSet presAssocID="{7E148AD2-0554-4EA4-B5C2-86C1C758D2A2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996603C9-4FBA-4E12-A0F1-E61537E3F810}" type="pres">
      <dgm:prSet presAssocID="{437A54BE-7728-4952-BFA8-16691EC68A63}" presName="nodeRect" presStyleLbl="alignNode1" presStyleIdx="1" presStyleCnt="5">
        <dgm:presLayoutVars>
          <dgm:bulletEnabled val="1"/>
        </dgm:presLayoutVars>
      </dgm:prSet>
      <dgm:spPr/>
    </dgm:pt>
    <dgm:pt modelId="{9FA56A38-F216-450B-8E9D-3B2B47765944}" type="pres">
      <dgm:prSet presAssocID="{7E148AD2-0554-4EA4-B5C2-86C1C758D2A2}" presName="sibTrans" presStyleCnt="0"/>
      <dgm:spPr/>
    </dgm:pt>
    <dgm:pt modelId="{4583EBD9-BAED-4729-82A2-AD6FAFCBD0B6}" type="pres">
      <dgm:prSet presAssocID="{6BEEA761-AFE5-4812-902D-8EEFF9FA92C6}" presName="compositeNode" presStyleCnt="0">
        <dgm:presLayoutVars>
          <dgm:bulletEnabled val="1"/>
        </dgm:presLayoutVars>
      </dgm:prSet>
      <dgm:spPr/>
    </dgm:pt>
    <dgm:pt modelId="{101152C2-E99A-4AF0-89AE-6516ED8F44F4}" type="pres">
      <dgm:prSet presAssocID="{6BEEA761-AFE5-4812-902D-8EEFF9FA92C6}" presName="bgRect" presStyleLbl="alignNode1" presStyleIdx="2" presStyleCnt="5"/>
      <dgm:spPr/>
    </dgm:pt>
    <dgm:pt modelId="{CA4E4883-1BCB-4608-BED3-EAADA39A727C}" type="pres">
      <dgm:prSet presAssocID="{D2C48B1C-8B4F-4F89-9724-CFA0A63E5849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38EA592D-149E-4750-9E7F-EAB6C42E70C8}" type="pres">
      <dgm:prSet presAssocID="{6BEEA761-AFE5-4812-902D-8EEFF9FA92C6}" presName="nodeRect" presStyleLbl="alignNode1" presStyleIdx="2" presStyleCnt="5">
        <dgm:presLayoutVars>
          <dgm:bulletEnabled val="1"/>
        </dgm:presLayoutVars>
      </dgm:prSet>
      <dgm:spPr/>
    </dgm:pt>
    <dgm:pt modelId="{6260D3CB-EF9D-43EC-8764-CF6ABAEF11F6}" type="pres">
      <dgm:prSet presAssocID="{D2C48B1C-8B4F-4F89-9724-CFA0A63E5849}" presName="sibTrans" presStyleCnt="0"/>
      <dgm:spPr/>
    </dgm:pt>
    <dgm:pt modelId="{677B2798-EC63-4D5A-A36A-C154E2C40A8E}" type="pres">
      <dgm:prSet presAssocID="{7D47C2D5-3C6C-44B2-B119-E6453CDBF270}" presName="compositeNode" presStyleCnt="0">
        <dgm:presLayoutVars>
          <dgm:bulletEnabled val="1"/>
        </dgm:presLayoutVars>
      </dgm:prSet>
      <dgm:spPr/>
    </dgm:pt>
    <dgm:pt modelId="{6FD75BE2-131C-4C20-96EB-43659094EDBF}" type="pres">
      <dgm:prSet presAssocID="{7D47C2D5-3C6C-44B2-B119-E6453CDBF270}" presName="bgRect" presStyleLbl="alignNode1" presStyleIdx="3" presStyleCnt="5"/>
      <dgm:spPr/>
    </dgm:pt>
    <dgm:pt modelId="{DCD5532E-49F4-4292-9BCA-9825B770619A}" type="pres">
      <dgm:prSet presAssocID="{A4522719-D073-4989-A20A-2E6EE2C82F7A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17ECB5AB-E1A3-4597-BFBC-1DF333B380FF}" type="pres">
      <dgm:prSet presAssocID="{7D47C2D5-3C6C-44B2-B119-E6453CDBF270}" presName="nodeRect" presStyleLbl="alignNode1" presStyleIdx="3" presStyleCnt="5">
        <dgm:presLayoutVars>
          <dgm:bulletEnabled val="1"/>
        </dgm:presLayoutVars>
      </dgm:prSet>
      <dgm:spPr/>
    </dgm:pt>
    <dgm:pt modelId="{AE207255-B59B-41AA-AA42-22CB2D756490}" type="pres">
      <dgm:prSet presAssocID="{A4522719-D073-4989-A20A-2E6EE2C82F7A}" presName="sibTrans" presStyleCnt="0"/>
      <dgm:spPr/>
    </dgm:pt>
    <dgm:pt modelId="{F4C8F235-01DF-45E5-AB16-6984E185D473}" type="pres">
      <dgm:prSet presAssocID="{36378DFC-08CA-4895-9220-BD6B25245CA9}" presName="compositeNode" presStyleCnt="0">
        <dgm:presLayoutVars>
          <dgm:bulletEnabled val="1"/>
        </dgm:presLayoutVars>
      </dgm:prSet>
      <dgm:spPr/>
    </dgm:pt>
    <dgm:pt modelId="{738EF261-6253-40D6-A5EB-A7409B8EE5CC}" type="pres">
      <dgm:prSet presAssocID="{36378DFC-08CA-4895-9220-BD6B25245CA9}" presName="bgRect" presStyleLbl="alignNode1" presStyleIdx="4" presStyleCnt="5"/>
      <dgm:spPr/>
    </dgm:pt>
    <dgm:pt modelId="{294FD614-1454-4139-8A67-25C79BA7F003}" type="pres">
      <dgm:prSet presAssocID="{970015FD-6D13-41A8-9876-A122AC428D10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232F0CB5-7C0A-449E-8290-D6FFC9986266}" type="pres">
      <dgm:prSet presAssocID="{36378DFC-08CA-4895-9220-BD6B25245CA9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3463C81C-3277-41E3-AF45-8B55381E8BF3}" type="presOf" srcId="{437A54BE-7728-4952-BFA8-16691EC68A63}" destId="{996603C9-4FBA-4E12-A0F1-E61537E3F810}" srcOrd="1" destOrd="0" presId="urn:microsoft.com/office/officeart/2016/7/layout/LinearBlockProcessNumbered"/>
    <dgm:cxn modelId="{BA1DB725-672B-4DBE-9FE7-14812CFB52C8}" type="presOf" srcId="{A4522719-D073-4989-A20A-2E6EE2C82F7A}" destId="{DCD5532E-49F4-4292-9BCA-9825B770619A}" srcOrd="0" destOrd="0" presId="urn:microsoft.com/office/officeart/2016/7/layout/LinearBlockProcessNumbered"/>
    <dgm:cxn modelId="{CFCA9627-08DE-4008-9B7C-AF984211AD69}" type="presOf" srcId="{6BEEA761-AFE5-4812-902D-8EEFF9FA92C6}" destId="{38EA592D-149E-4750-9E7F-EAB6C42E70C8}" srcOrd="1" destOrd="0" presId="urn:microsoft.com/office/officeart/2016/7/layout/LinearBlockProcessNumbered"/>
    <dgm:cxn modelId="{4CAFB53E-2B62-4590-9017-83583272EDEF}" type="presOf" srcId="{5D9A7BD7-9EE3-423C-9871-C27B78A3E202}" destId="{ECC76A21-C7B2-43BA-BC21-D47185900451}" srcOrd="1" destOrd="0" presId="urn:microsoft.com/office/officeart/2016/7/layout/LinearBlockProcessNumbered"/>
    <dgm:cxn modelId="{F2845065-23F8-42A6-8AA4-5FC4804EA004}" type="presOf" srcId="{1AD8B69B-02C7-4E09-9D1C-E8DEA3B45F18}" destId="{67C75C5C-6192-49DA-92C5-A4CEC6389F61}" srcOrd="0" destOrd="0" presId="urn:microsoft.com/office/officeart/2016/7/layout/LinearBlockProcessNumbered"/>
    <dgm:cxn modelId="{26B1B248-D5B1-43A2-A048-B3B2C1B72CF0}" type="presOf" srcId="{318549C6-896A-4A48-9E65-7F443ACE912A}" destId="{63EF4380-5E02-4159-A9EF-B85A47FDC20C}" srcOrd="0" destOrd="0" presId="urn:microsoft.com/office/officeart/2016/7/layout/LinearBlockProcessNumbered"/>
    <dgm:cxn modelId="{51B86A52-31CB-49D4-8A15-BA0B126D9EC6}" srcId="{1AD8B69B-02C7-4E09-9D1C-E8DEA3B45F18}" destId="{6BEEA761-AFE5-4812-902D-8EEFF9FA92C6}" srcOrd="2" destOrd="0" parTransId="{2CBF97A4-252A-4B60-B84B-55CBA2995BFD}" sibTransId="{D2C48B1C-8B4F-4F89-9724-CFA0A63E5849}"/>
    <dgm:cxn modelId="{5CE46E72-11AA-4F5E-8C18-E1B4EF74B785}" type="presOf" srcId="{970015FD-6D13-41A8-9876-A122AC428D10}" destId="{294FD614-1454-4139-8A67-25C79BA7F003}" srcOrd="0" destOrd="0" presId="urn:microsoft.com/office/officeart/2016/7/layout/LinearBlockProcessNumbered"/>
    <dgm:cxn modelId="{79A35753-DF1F-4AAB-A101-A0180FA3ECCB}" type="presOf" srcId="{437A54BE-7728-4952-BFA8-16691EC68A63}" destId="{8592A5FA-0704-4C28-BFD9-6A6857F20F5F}" srcOrd="0" destOrd="0" presId="urn:microsoft.com/office/officeart/2016/7/layout/LinearBlockProcessNumbered"/>
    <dgm:cxn modelId="{0EC3F358-E3E7-4A36-B7A2-8633E394F9BD}" type="presOf" srcId="{5D9A7BD7-9EE3-423C-9871-C27B78A3E202}" destId="{9EE78C96-7A1B-457B-B4E4-1E1BCEB570E3}" srcOrd="0" destOrd="0" presId="urn:microsoft.com/office/officeart/2016/7/layout/LinearBlockProcessNumbered"/>
    <dgm:cxn modelId="{D5E5C5A4-B1C3-4109-873F-F76565783FDA}" srcId="{1AD8B69B-02C7-4E09-9D1C-E8DEA3B45F18}" destId="{5D9A7BD7-9EE3-423C-9871-C27B78A3E202}" srcOrd="0" destOrd="0" parTransId="{376DECEE-D837-4DA1-833F-689559697C6D}" sibTransId="{318549C6-896A-4A48-9E65-7F443ACE912A}"/>
    <dgm:cxn modelId="{FC94FEA4-59E5-496D-AB5C-7392CE5ECFB0}" srcId="{1AD8B69B-02C7-4E09-9D1C-E8DEA3B45F18}" destId="{36378DFC-08CA-4895-9220-BD6B25245CA9}" srcOrd="4" destOrd="0" parTransId="{6D748608-18E0-4B48-93CE-31EF0CFD19DE}" sibTransId="{970015FD-6D13-41A8-9876-A122AC428D10}"/>
    <dgm:cxn modelId="{6315B5B0-2421-4F99-8D60-F022DC246EBF}" type="presOf" srcId="{6BEEA761-AFE5-4812-902D-8EEFF9FA92C6}" destId="{101152C2-E99A-4AF0-89AE-6516ED8F44F4}" srcOrd="0" destOrd="0" presId="urn:microsoft.com/office/officeart/2016/7/layout/LinearBlockProcessNumbered"/>
    <dgm:cxn modelId="{6E5F36C5-571A-4F45-AEA6-3EDD78FB9376}" type="presOf" srcId="{D2C48B1C-8B4F-4F89-9724-CFA0A63E5849}" destId="{CA4E4883-1BCB-4608-BED3-EAADA39A727C}" srcOrd="0" destOrd="0" presId="urn:microsoft.com/office/officeart/2016/7/layout/LinearBlockProcessNumbered"/>
    <dgm:cxn modelId="{CC870ECA-9233-4448-8F78-606936DE549F}" srcId="{1AD8B69B-02C7-4E09-9D1C-E8DEA3B45F18}" destId="{7D47C2D5-3C6C-44B2-B119-E6453CDBF270}" srcOrd="3" destOrd="0" parTransId="{CD20446F-3F2B-44E2-BC0E-295853B379C4}" sibTransId="{A4522719-D073-4989-A20A-2E6EE2C82F7A}"/>
    <dgm:cxn modelId="{C7B209D8-F6C0-4BFB-B5D2-1AA61661C9DF}" type="presOf" srcId="{7D47C2D5-3C6C-44B2-B119-E6453CDBF270}" destId="{17ECB5AB-E1A3-4597-BFBC-1DF333B380FF}" srcOrd="1" destOrd="0" presId="urn:microsoft.com/office/officeart/2016/7/layout/LinearBlockProcessNumbered"/>
    <dgm:cxn modelId="{604969E0-A4F0-46DE-AE38-21B2ED2163FC}" type="presOf" srcId="{36378DFC-08CA-4895-9220-BD6B25245CA9}" destId="{232F0CB5-7C0A-449E-8290-D6FFC9986266}" srcOrd="1" destOrd="0" presId="urn:microsoft.com/office/officeart/2016/7/layout/LinearBlockProcessNumbered"/>
    <dgm:cxn modelId="{C86D22E1-1EA2-48A6-8148-99D65C561E70}" type="presOf" srcId="{7E148AD2-0554-4EA4-B5C2-86C1C758D2A2}" destId="{F1621B8A-A963-4304-A682-076E4D68D65F}" srcOrd="0" destOrd="0" presId="urn:microsoft.com/office/officeart/2016/7/layout/LinearBlockProcessNumbered"/>
    <dgm:cxn modelId="{4C875EEB-CF4F-4443-B0C4-884D9AC335DB}" type="presOf" srcId="{36378DFC-08CA-4895-9220-BD6B25245CA9}" destId="{738EF261-6253-40D6-A5EB-A7409B8EE5CC}" srcOrd="0" destOrd="0" presId="urn:microsoft.com/office/officeart/2016/7/layout/LinearBlockProcessNumbered"/>
    <dgm:cxn modelId="{C42A66FE-3379-430D-A865-98AD6C137AE5}" type="presOf" srcId="{7D47C2D5-3C6C-44B2-B119-E6453CDBF270}" destId="{6FD75BE2-131C-4C20-96EB-43659094EDBF}" srcOrd="0" destOrd="0" presId="urn:microsoft.com/office/officeart/2016/7/layout/LinearBlockProcessNumbered"/>
    <dgm:cxn modelId="{BF9376FE-40FF-4713-97A8-AF2DB6F90609}" srcId="{1AD8B69B-02C7-4E09-9D1C-E8DEA3B45F18}" destId="{437A54BE-7728-4952-BFA8-16691EC68A63}" srcOrd="1" destOrd="0" parTransId="{FD2E865B-ADB5-4E44-BDA4-326CF166AA3A}" sibTransId="{7E148AD2-0554-4EA4-B5C2-86C1C758D2A2}"/>
    <dgm:cxn modelId="{5B1D8A26-CBAC-41B6-B49A-0ECB94FAD679}" type="presParOf" srcId="{67C75C5C-6192-49DA-92C5-A4CEC6389F61}" destId="{7A5CC312-697E-4C67-A483-83A85F6ECFE1}" srcOrd="0" destOrd="0" presId="urn:microsoft.com/office/officeart/2016/7/layout/LinearBlockProcessNumbered"/>
    <dgm:cxn modelId="{92978BF1-986E-447F-B839-DB46CC1A4F82}" type="presParOf" srcId="{7A5CC312-697E-4C67-A483-83A85F6ECFE1}" destId="{9EE78C96-7A1B-457B-B4E4-1E1BCEB570E3}" srcOrd="0" destOrd="0" presId="urn:microsoft.com/office/officeart/2016/7/layout/LinearBlockProcessNumbered"/>
    <dgm:cxn modelId="{921BD52D-CF62-453B-982B-7B4ED768BB2D}" type="presParOf" srcId="{7A5CC312-697E-4C67-A483-83A85F6ECFE1}" destId="{63EF4380-5E02-4159-A9EF-B85A47FDC20C}" srcOrd="1" destOrd="0" presId="urn:microsoft.com/office/officeart/2016/7/layout/LinearBlockProcessNumbered"/>
    <dgm:cxn modelId="{9132053F-C034-4000-8178-1C5D4ACF1427}" type="presParOf" srcId="{7A5CC312-697E-4C67-A483-83A85F6ECFE1}" destId="{ECC76A21-C7B2-43BA-BC21-D47185900451}" srcOrd="2" destOrd="0" presId="urn:microsoft.com/office/officeart/2016/7/layout/LinearBlockProcessNumbered"/>
    <dgm:cxn modelId="{DEF73A31-CE6C-494A-84D6-A95DAD76AB3D}" type="presParOf" srcId="{67C75C5C-6192-49DA-92C5-A4CEC6389F61}" destId="{2A61BB9B-2191-4499-BB5C-1309A6DB37EE}" srcOrd="1" destOrd="0" presId="urn:microsoft.com/office/officeart/2016/7/layout/LinearBlockProcessNumbered"/>
    <dgm:cxn modelId="{74A6549B-01A7-4740-AA52-15BB03B5DE6D}" type="presParOf" srcId="{67C75C5C-6192-49DA-92C5-A4CEC6389F61}" destId="{666A58A2-637D-41E3-BC47-A16F36C25892}" srcOrd="2" destOrd="0" presId="urn:microsoft.com/office/officeart/2016/7/layout/LinearBlockProcessNumbered"/>
    <dgm:cxn modelId="{FBCEB35F-4C47-4524-8601-34F85405A6A6}" type="presParOf" srcId="{666A58A2-637D-41E3-BC47-A16F36C25892}" destId="{8592A5FA-0704-4C28-BFD9-6A6857F20F5F}" srcOrd="0" destOrd="0" presId="urn:microsoft.com/office/officeart/2016/7/layout/LinearBlockProcessNumbered"/>
    <dgm:cxn modelId="{27A996C0-16C9-452E-B7CE-46D8A6383309}" type="presParOf" srcId="{666A58A2-637D-41E3-BC47-A16F36C25892}" destId="{F1621B8A-A963-4304-A682-076E4D68D65F}" srcOrd="1" destOrd="0" presId="urn:microsoft.com/office/officeart/2016/7/layout/LinearBlockProcessNumbered"/>
    <dgm:cxn modelId="{BB32C0AF-59A1-4D3A-A674-A13CCB4F4372}" type="presParOf" srcId="{666A58A2-637D-41E3-BC47-A16F36C25892}" destId="{996603C9-4FBA-4E12-A0F1-E61537E3F810}" srcOrd="2" destOrd="0" presId="urn:microsoft.com/office/officeart/2016/7/layout/LinearBlockProcessNumbered"/>
    <dgm:cxn modelId="{6CAD5F7D-E951-48A4-B937-CD11F2935B76}" type="presParOf" srcId="{67C75C5C-6192-49DA-92C5-A4CEC6389F61}" destId="{9FA56A38-F216-450B-8E9D-3B2B47765944}" srcOrd="3" destOrd="0" presId="urn:microsoft.com/office/officeart/2016/7/layout/LinearBlockProcessNumbered"/>
    <dgm:cxn modelId="{D24AB0DD-61F2-4CCE-A794-457532D8E84E}" type="presParOf" srcId="{67C75C5C-6192-49DA-92C5-A4CEC6389F61}" destId="{4583EBD9-BAED-4729-82A2-AD6FAFCBD0B6}" srcOrd="4" destOrd="0" presId="urn:microsoft.com/office/officeart/2016/7/layout/LinearBlockProcessNumbered"/>
    <dgm:cxn modelId="{A3096862-E565-4B70-9C74-84D4D911FE7C}" type="presParOf" srcId="{4583EBD9-BAED-4729-82A2-AD6FAFCBD0B6}" destId="{101152C2-E99A-4AF0-89AE-6516ED8F44F4}" srcOrd="0" destOrd="0" presId="urn:microsoft.com/office/officeart/2016/7/layout/LinearBlockProcessNumbered"/>
    <dgm:cxn modelId="{293FC20E-5E8C-4B56-9C4A-FD7650A5B7DB}" type="presParOf" srcId="{4583EBD9-BAED-4729-82A2-AD6FAFCBD0B6}" destId="{CA4E4883-1BCB-4608-BED3-EAADA39A727C}" srcOrd="1" destOrd="0" presId="urn:microsoft.com/office/officeart/2016/7/layout/LinearBlockProcessNumbered"/>
    <dgm:cxn modelId="{43D69298-4B8A-4F74-B906-16E7F862EA57}" type="presParOf" srcId="{4583EBD9-BAED-4729-82A2-AD6FAFCBD0B6}" destId="{38EA592D-149E-4750-9E7F-EAB6C42E70C8}" srcOrd="2" destOrd="0" presId="urn:microsoft.com/office/officeart/2016/7/layout/LinearBlockProcessNumbered"/>
    <dgm:cxn modelId="{1B9CE018-B489-409F-A6A0-FA562F76B26D}" type="presParOf" srcId="{67C75C5C-6192-49DA-92C5-A4CEC6389F61}" destId="{6260D3CB-EF9D-43EC-8764-CF6ABAEF11F6}" srcOrd="5" destOrd="0" presId="urn:microsoft.com/office/officeart/2016/7/layout/LinearBlockProcessNumbered"/>
    <dgm:cxn modelId="{653A56FB-7793-4C10-849C-3B37C9896358}" type="presParOf" srcId="{67C75C5C-6192-49DA-92C5-A4CEC6389F61}" destId="{677B2798-EC63-4D5A-A36A-C154E2C40A8E}" srcOrd="6" destOrd="0" presId="urn:microsoft.com/office/officeart/2016/7/layout/LinearBlockProcessNumbered"/>
    <dgm:cxn modelId="{3EC08C65-7E33-4DDB-86B0-EB2485741C88}" type="presParOf" srcId="{677B2798-EC63-4D5A-A36A-C154E2C40A8E}" destId="{6FD75BE2-131C-4C20-96EB-43659094EDBF}" srcOrd="0" destOrd="0" presId="urn:microsoft.com/office/officeart/2016/7/layout/LinearBlockProcessNumbered"/>
    <dgm:cxn modelId="{837721AD-E484-4BBC-B085-D63F36C12235}" type="presParOf" srcId="{677B2798-EC63-4D5A-A36A-C154E2C40A8E}" destId="{DCD5532E-49F4-4292-9BCA-9825B770619A}" srcOrd="1" destOrd="0" presId="urn:microsoft.com/office/officeart/2016/7/layout/LinearBlockProcessNumbered"/>
    <dgm:cxn modelId="{2DC05B0B-DE34-476A-8871-77F26F98FE10}" type="presParOf" srcId="{677B2798-EC63-4D5A-A36A-C154E2C40A8E}" destId="{17ECB5AB-E1A3-4597-BFBC-1DF333B380FF}" srcOrd="2" destOrd="0" presId="urn:microsoft.com/office/officeart/2016/7/layout/LinearBlockProcessNumbered"/>
    <dgm:cxn modelId="{C891B7CA-E208-4F84-BC04-EA753274264F}" type="presParOf" srcId="{67C75C5C-6192-49DA-92C5-A4CEC6389F61}" destId="{AE207255-B59B-41AA-AA42-22CB2D756490}" srcOrd="7" destOrd="0" presId="urn:microsoft.com/office/officeart/2016/7/layout/LinearBlockProcessNumbered"/>
    <dgm:cxn modelId="{D8E84889-0D40-42B8-A251-EE4E401173E8}" type="presParOf" srcId="{67C75C5C-6192-49DA-92C5-A4CEC6389F61}" destId="{F4C8F235-01DF-45E5-AB16-6984E185D473}" srcOrd="8" destOrd="0" presId="urn:microsoft.com/office/officeart/2016/7/layout/LinearBlockProcessNumbered"/>
    <dgm:cxn modelId="{22928F6E-87F9-4C35-B295-30194C1CF51C}" type="presParOf" srcId="{F4C8F235-01DF-45E5-AB16-6984E185D473}" destId="{738EF261-6253-40D6-A5EB-A7409B8EE5CC}" srcOrd="0" destOrd="0" presId="urn:microsoft.com/office/officeart/2016/7/layout/LinearBlockProcessNumbered"/>
    <dgm:cxn modelId="{C30D9D25-BCCF-4F6A-8F30-8B299375CCC4}" type="presParOf" srcId="{F4C8F235-01DF-45E5-AB16-6984E185D473}" destId="{294FD614-1454-4139-8A67-25C79BA7F003}" srcOrd="1" destOrd="0" presId="urn:microsoft.com/office/officeart/2016/7/layout/LinearBlockProcessNumbered"/>
    <dgm:cxn modelId="{96D63209-D278-426A-84C7-B0B41B3B2475}" type="presParOf" srcId="{F4C8F235-01DF-45E5-AB16-6984E185D473}" destId="{232F0CB5-7C0A-449E-8290-D6FFC998626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71D55A-AFCD-4E22-99AF-087592BFB1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29B0FE-E855-4BFE-91D3-0DA6652BA45B}">
      <dgm:prSet/>
      <dgm:spPr/>
      <dgm:t>
        <a:bodyPr/>
        <a:lstStyle/>
        <a:p>
          <a:r>
            <a:rPr lang="en-CA"/>
            <a:t>Intended audience of this business is primarily towards people who work in the same area of the restaurant (travellers and visitors are welcome) </a:t>
          </a:r>
          <a:endParaRPr lang="en-US"/>
        </a:p>
      </dgm:t>
    </dgm:pt>
    <dgm:pt modelId="{989F6B02-A319-4776-A2FD-C93DB7B97C14}" type="parTrans" cxnId="{4CE68CD2-AF4E-4497-A566-BA6F26742433}">
      <dgm:prSet/>
      <dgm:spPr/>
      <dgm:t>
        <a:bodyPr/>
        <a:lstStyle/>
        <a:p>
          <a:endParaRPr lang="en-US"/>
        </a:p>
      </dgm:t>
    </dgm:pt>
    <dgm:pt modelId="{9BD52C37-0FF9-4415-A510-B8613B46309E}" type="sibTrans" cxnId="{4CE68CD2-AF4E-4497-A566-BA6F26742433}">
      <dgm:prSet/>
      <dgm:spPr/>
      <dgm:t>
        <a:bodyPr/>
        <a:lstStyle/>
        <a:p>
          <a:endParaRPr lang="en-US"/>
        </a:p>
      </dgm:t>
    </dgm:pt>
    <dgm:pt modelId="{7268DE8A-1F78-4565-B73E-4004D2E52CE3}">
      <dgm:prSet/>
      <dgm:spPr/>
      <dgm:t>
        <a:bodyPr/>
        <a:lstStyle/>
        <a:p>
          <a:r>
            <a:rPr lang="en-CA"/>
            <a:t>The restaurant is mostly for adults aged 30 and over with high education level who are looking for high quality food </a:t>
          </a:r>
          <a:endParaRPr lang="en-US"/>
        </a:p>
      </dgm:t>
    </dgm:pt>
    <dgm:pt modelId="{C76EA959-389A-4AFD-8B3D-D9AC5D04A5E7}" type="parTrans" cxnId="{5494DB43-02DB-4AC6-830D-3686BE4FED0A}">
      <dgm:prSet/>
      <dgm:spPr/>
      <dgm:t>
        <a:bodyPr/>
        <a:lstStyle/>
        <a:p>
          <a:endParaRPr lang="en-US"/>
        </a:p>
      </dgm:t>
    </dgm:pt>
    <dgm:pt modelId="{14770EBB-B195-43DD-A065-C1D9F69E397E}" type="sibTrans" cxnId="{5494DB43-02DB-4AC6-830D-3686BE4FED0A}">
      <dgm:prSet/>
      <dgm:spPr/>
      <dgm:t>
        <a:bodyPr/>
        <a:lstStyle/>
        <a:p>
          <a:endParaRPr lang="en-US"/>
        </a:p>
      </dgm:t>
    </dgm:pt>
    <dgm:pt modelId="{016302C2-9A75-44B7-ADE4-B5DE76D0FF83}" type="pres">
      <dgm:prSet presAssocID="{2E71D55A-AFCD-4E22-99AF-087592BFB1E8}" presName="root" presStyleCnt="0">
        <dgm:presLayoutVars>
          <dgm:dir/>
          <dgm:resizeHandles val="exact"/>
        </dgm:presLayoutVars>
      </dgm:prSet>
      <dgm:spPr/>
    </dgm:pt>
    <dgm:pt modelId="{E373F16A-61D3-4087-B976-815A4820BFF8}" type="pres">
      <dgm:prSet presAssocID="{F229B0FE-E855-4BFE-91D3-0DA6652BA45B}" presName="compNode" presStyleCnt="0"/>
      <dgm:spPr/>
    </dgm:pt>
    <dgm:pt modelId="{629C6F79-98D9-4756-A089-767B2BA9D98F}" type="pres">
      <dgm:prSet presAssocID="{F229B0FE-E855-4BFE-91D3-0DA6652BA4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1610C60D-0A76-424E-8889-E77621B2B23D}" type="pres">
      <dgm:prSet presAssocID="{F229B0FE-E855-4BFE-91D3-0DA6652BA45B}" presName="spaceRect" presStyleCnt="0"/>
      <dgm:spPr/>
    </dgm:pt>
    <dgm:pt modelId="{0B87FA19-0DAC-46D7-B507-CD3D827F1DF4}" type="pres">
      <dgm:prSet presAssocID="{F229B0FE-E855-4BFE-91D3-0DA6652BA45B}" presName="textRect" presStyleLbl="revTx" presStyleIdx="0" presStyleCnt="2">
        <dgm:presLayoutVars>
          <dgm:chMax val="1"/>
          <dgm:chPref val="1"/>
        </dgm:presLayoutVars>
      </dgm:prSet>
      <dgm:spPr/>
    </dgm:pt>
    <dgm:pt modelId="{2D4CCAF8-CD88-411D-BCD6-F4A87786A26E}" type="pres">
      <dgm:prSet presAssocID="{9BD52C37-0FF9-4415-A510-B8613B46309E}" presName="sibTrans" presStyleCnt="0"/>
      <dgm:spPr/>
    </dgm:pt>
    <dgm:pt modelId="{8CEC3466-C7CD-4D31-A615-7E2EE6267818}" type="pres">
      <dgm:prSet presAssocID="{7268DE8A-1F78-4565-B73E-4004D2E52CE3}" presName="compNode" presStyleCnt="0"/>
      <dgm:spPr/>
    </dgm:pt>
    <dgm:pt modelId="{A4EABE75-1C74-4D2D-B83F-795725E458D8}" type="pres">
      <dgm:prSet presAssocID="{7268DE8A-1F78-4565-B73E-4004D2E52C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442373E1-43BF-4C94-8A79-D07A1E381998}" type="pres">
      <dgm:prSet presAssocID="{7268DE8A-1F78-4565-B73E-4004D2E52CE3}" presName="spaceRect" presStyleCnt="0"/>
      <dgm:spPr/>
    </dgm:pt>
    <dgm:pt modelId="{52F74EF7-FA92-4079-9E45-D124C4D9EBB3}" type="pres">
      <dgm:prSet presAssocID="{7268DE8A-1F78-4565-B73E-4004D2E52CE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494DB43-02DB-4AC6-830D-3686BE4FED0A}" srcId="{2E71D55A-AFCD-4E22-99AF-087592BFB1E8}" destId="{7268DE8A-1F78-4565-B73E-4004D2E52CE3}" srcOrd="1" destOrd="0" parTransId="{C76EA959-389A-4AFD-8B3D-D9AC5D04A5E7}" sibTransId="{14770EBB-B195-43DD-A065-C1D9F69E397E}"/>
    <dgm:cxn modelId="{EA638388-45D0-4B23-BB7A-4DA38D08E830}" type="presOf" srcId="{2E71D55A-AFCD-4E22-99AF-087592BFB1E8}" destId="{016302C2-9A75-44B7-ADE4-B5DE76D0FF83}" srcOrd="0" destOrd="0" presId="urn:microsoft.com/office/officeart/2018/2/layout/IconLabelList"/>
    <dgm:cxn modelId="{61CC37BD-6AAD-4540-BC91-EDF144D073F8}" type="presOf" srcId="{7268DE8A-1F78-4565-B73E-4004D2E52CE3}" destId="{52F74EF7-FA92-4079-9E45-D124C4D9EBB3}" srcOrd="0" destOrd="0" presId="urn:microsoft.com/office/officeart/2018/2/layout/IconLabelList"/>
    <dgm:cxn modelId="{B92F33C4-E8F5-4ADD-8A5C-117AA9E95DC7}" type="presOf" srcId="{F229B0FE-E855-4BFE-91D3-0DA6652BA45B}" destId="{0B87FA19-0DAC-46D7-B507-CD3D827F1DF4}" srcOrd="0" destOrd="0" presId="urn:microsoft.com/office/officeart/2018/2/layout/IconLabelList"/>
    <dgm:cxn modelId="{4CE68CD2-AF4E-4497-A566-BA6F26742433}" srcId="{2E71D55A-AFCD-4E22-99AF-087592BFB1E8}" destId="{F229B0FE-E855-4BFE-91D3-0DA6652BA45B}" srcOrd="0" destOrd="0" parTransId="{989F6B02-A319-4776-A2FD-C93DB7B97C14}" sibTransId="{9BD52C37-0FF9-4415-A510-B8613B46309E}"/>
    <dgm:cxn modelId="{712B0F75-C502-4048-9900-DA511E61928F}" type="presParOf" srcId="{016302C2-9A75-44B7-ADE4-B5DE76D0FF83}" destId="{E373F16A-61D3-4087-B976-815A4820BFF8}" srcOrd="0" destOrd="0" presId="urn:microsoft.com/office/officeart/2018/2/layout/IconLabelList"/>
    <dgm:cxn modelId="{47787C31-C897-43F1-B83E-7D3B45A17FDD}" type="presParOf" srcId="{E373F16A-61D3-4087-B976-815A4820BFF8}" destId="{629C6F79-98D9-4756-A089-767B2BA9D98F}" srcOrd="0" destOrd="0" presId="urn:microsoft.com/office/officeart/2018/2/layout/IconLabelList"/>
    <dgm:cxn modelId="{901EC529-5898-4B2D-8634-5E16F605E16E}" type="presParOf" srcId="{E373F16A-61D3-4087-B976-815A4820BFF8}" destId="{1610C60D-0A76-424E-8889-E77621B2B23D}" srcOrd="1" destOrd="0" presId="urn:microsoft.com/office/officeart/2018/2/layout/IconLabelList"/>
    <dgm:cxn modelId="{B042A400-1BDC-4AF2-BD6C-04D9CB52791B}" type="presParOf" srcId="{E373F16A-61D3-4087-B976-815A4820BFF8}" destId="{0B87FA19-0DAC-46D7-B507-CD3D827F1DF4}" srcOrd="2" destOrd="0" presId="urn:microsoft.com/office/officeart/2018/2/layout/IconLabelList"/>
    <dgm:cxn modelId="{164DE717-FC00-4838-954A-4A773BF8C194}" type="presParOf" srcId="{016302C2-9A75-44B7-ADE4-B5DE76D0FF83}" destId="{2D4CCAF8-CD88-411D-BCD6-F4A87786A26E}" srcOrd="1" destOrd="0" presId="urn:microsoft.com/office/officeart/2018/2/layout/IconLabelList"/>
    <dgm:cxn modelId="{C79AE998-92A7-4D6F-B2AD-996F25BB5075}" type="presParOf" srcId="{016302C2-9A75-44B7-ADE4-B5DE76D0FF83}" destId="{8CEC3466-C7CD-4D31-A615-7E2EE6267818}" srcOrd="2" destOrd="0" presId="urn:microsoft.com/office/officeart/2018/2/layout/IconLabelList"/>
    <dgm:cxn modelId="{0E050E28-508B-4825-BC66-C573862B975E}" type="presParOf" srcId="{8CEC3466-C7CD-4D31-A615-7E2EE6267818}" destId="{A4EABE75-1C74-4D2D-B83F-795725E458D8}" srcOrd="0" destOrd="0" presId="urn:microsoft.com/office/officeart/2018/2/layout/IconLabelList"/>
    <dgm:cxn modelId="{6071CA09-6B63-4133-AC44-9B991648A1EF}" type="presParOf" srcId="{8CEC3466-C7CD-4D31-A615-7E2EE6267818}" destId="{442373E1-43BF-4C94-8A79-D07A1E381998}" srcOrd="1" destOrd="0" presId="urn:microsoft.com/office/officeart/2018/2/layout/IconLabelList"/>
    <dgm:cxn modelId="{C665E74F-4920-40BF-860D-519FF948A416}" type="presParOf" srcId="{8CEC3466-C7CD-4D31-A615-7E2EE6267818}" destId="{52F74EF7-FA92-4079-9E45-D124C4D9EB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83CD8-E594-4241-868D-6A39CA0FF329}" type="doc">
      <dgm:prSet loTypeId="urn:microsoft.com/office/officeart/2008/layout/HorizontalMultiLevelHierarchy" loCatId="hierarchy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EABBB310-24F3-472E-994E-56FBDE82426D}">
      <dgm:prSet phldrT="[Text]"/>
      <dgm:spPr/>
      <dgm:t>
        <a:bodyPr/>
        <a:lstStyle/>
        <a:p>
          <a:r>
            <a:rPr lang="en-US" dirty="0"/>
            <a:t>index</a:t>
          </a:r>
          <a:endParaRPr lang="en-CA" dirty="0"/>
        </a:p>
      </dgm:t>
    </dgm:pt>
    <dgm:pt modelId="{8CAD0928-EB5E-4950-95E1-74E9CE85D3FA}" type="parTrans" cxnId="{154C6FB0-8FF4-4084-8FC0-9E53A880FB35}">
      <dgm:prSet/>
      <dgm:spPr/>
      <dgm:t>
        <a:bodyPr/>
        <a:lstStyle/>
        <a:p>
          <a:endParaRPr lang="en-CA"/>
        </a:p>
      </dgm:t>
    </dgm:pt>
    <dgm:pt modelId="{4CA063FF-35BA-4F1F-B86B-50B1EA730FDE}" type="sibTrans" cxnId="{154C6FB0-8FF4-4084-8FC0-9E53A880FB35}">
      <dgm:prSet/>
      <dgm:spPr/>
      <dgm:t>
        <a:bodyPr/>
        <a:lstStyle/>
        <a:p>
          <a:endParaRPr lang="en-CA"/>
        </a:p>
      </dgm:t>
    </dgm:pt>
    <dgm:pt modelId="{107337FC-A282-4C8E-84E3-716DE9DF1F83}" type="asst">
      <dgm:prSet phldrT="[Text]"/>
      <dgm:spPr/>
      <dgm:t>
        <a:bodyPr/>
        <a:lstStyle/>
        <a:p>
          <a:r>
            <a:rPr lang="en-US" dirty="0"/>
            <a:t>Menus</a:t>
          </a:r>
          <a:endParaRPr lang="en-CA" dirty="0"/>
        </a:p>
      </dgm:t>
    </dgm:pt>
    <dgm:pt modelId="{14C6AF2A-08CF-4CE8-B245-3571A65D1053}" type="parTrans" cxnId="{1728D948-4203-4192-82CD-BCB0889B0326}">
      <dgm:prSet/>
      <dgm:spPr/>
      <dgm:t>
        <a:bodyPr/>
        <a:lstStyle/>
        <a:p>
          <a:endParaRPr lang="en-CA"/>
        </a:p>
      </dgm:t>
    </dgm:pt>
    <dgm:pt modelId="{7ED94024-B78E-4062-A26F-D76625FF9408}" type="sibTrans" cxnId="{1728D948-4203-4192-82CD-BCB0889B0326}">
      <dgm:prSet/>
      <dgm:spPr/>
      <dgm:t>
        <a:bodyPr/>
        <a:lstStyle/>
        <a:p>
          <a:endParaRPr lang="en-CA"/>
        </a:p>
      </dgm:t>
    </dgm:pt>
    <dgm:pt modelId="{52E72563-1643-4369-96DA-823AD48F150A}">
      <dgm:prSet phldrT="[Text]"/>
      <dgm:spPr/>
      <dgm:t>
        <a:bodyPr/>
        <a:lstStyle/>
        <a:p>
          <a:r>
            <a:rPr lang="en-US" dirty="0"/>
            <a:t>Reservations</a:t>
          </a:r>
          <a:endParaRPr lang="en-CA" dirty="0"/>
        </a:p>
      </dgm:t>
    </dgm:pt>
    <dgm:pt modelId="{3474E633-39B6-4DA6-9117-98F97264705B}" type="parTrans" cxnId="{EE7ED9AB-474E-4B9A-B966-13FFC809C477}">
      <dgm:prSet/>
      <dgm:spPr/>
      <dgm:t>
        <a:bodyPr/>
        <a:lstStyle/>
        <a:p>
          <a:endParaRPr lang="en-CA"/>
        </a:p>
      </dgm:t>
    </dgm:pt>
    <dgm:pt modelId="{73D8F091-B6D9-499B-9986-6011367A07D0}" type="sibTrans" cxnId="{EE7ED9AB-474E-4B9A-B966-13FFC809C477}">
      <dgm:prSet/>
      <dgm:spPr/>
      <dgm:t>
        <a:bodyPr/>
        <a:lstStyle/>
        <a:p>
          <a:endParaRPr lang="en-CA"/>
        </a:p>
      </dgm:t>
    </dgm:pt>
    <dgm:pt modelId="{0FB37EB9-FECA-4860-98CA-F28EED2D3652}">
      <dgm:prSet phldrT="[Text]"/>
      <dgm:spPr/>
      <dgm:t>
        <a:bodyPr/>
        <a:lstStyle/>
        <a:p>
          <a:r>
            <a:rPr lang="en-US" dirty="0"/>
            <a:t>About us</a:t>
          </a:r>
          <a:endParaRPr lang="en-CA" dirty="0"/>
        </a:p>
      </dgm:t>
    </dgm:pt>
    <dgm:pt modelId="{77F929B2-95FC-4BA1-833E-864A1E0FE1A0}" type="parTrans" cxnId="{759AF0B5-F58B-4C04-9135-AD39235067FA}">
      <dgm:prSet/>
      <dgm:spPr/>
      <dgm:t>
        <a:bodyPr/>
        <a:lstStyle/>
        <a:p>
          <a:endParaRPr lang="en-CA"/>
        </a:p>
      </dgm:t>
    </dgm:pt>
    <dgm:pt modelId="{7F3843F4-A376-4BE0-8A05-494AF052DE54}" type="sibTrans" cxnId="{759AF0B5-F58B-4C04-9135-AD39235067FA}">
      <dgm:prSet/>
      <dgm:spPr/>
      <dgm:t>
        <a:bodyPr/>
        <a:lstStyle/>
        <a:p>
          <a:endParaRPr lang="en-CA"/>
        </a:p>
      </dgm:t>
    </dgm:pt>
    <dgm:pt modelId="{1EC93522-BA63-475D-8278-74846891A417}">
      <dgm:prSet phldrT="[Text]"/>
      <dgm:spPr/>
      <dgm:t>
        <a:bodyPr/>
        <a:lstStyle/>
        <a:p>
          <a:r>
            <a:rPr lang="en-US" dirty="0"/>
            <a:t>Contact us</a:t>
          </a:r>
          <a:endParaRPr lang="en-CA" dirty="0"/>
        </a:p>
      </dgm:t>
    </dgm:pt>
    <dgm:pt modelId="{C0675D02-088B-4D7C-AFF7-638A9C87E491}" type="parTrans" cxnId="{D668120A-0977-4723-AF45-AB2FFA22C891}">
      <dgm:prSet/>
      <dgm:spPr/>
      <dgm:t>
        <a:bodyPr/>
        <a:lstStyle/>
        <a:p>
          <a:endParaRPr lang="en-CA"/>
        </a:p>
      </dgm:t>
    </dgm:pt>
    <dgm:pt modelId="{80F94B76-8EEC-4AFE-8260-AC188C666A9B}" type="sibTrans" cxnId="{D668120A-0977-4723-AF45-AB2FFA22C891}">
      <dgm:prSet/>
      <dgm:spPr/>
      <dgm:t>
        <a:bodyPr/>
        <a:lstStyle/>
        <a:p>
          <a:endParaRPr lang="en-CA"/>
        </a:p>
      </dgm:t>
    </dgm:pt>
    <dgm:pt modelId="{1ECFCAF2-8B2C-4AE1-A8B0-95009E632CED}" type="pres">
      <dgm:prSet presAssocID="{8E783CD8-E594-4241-868D-6A39CA0FF32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76B5D59-7ECA-4D61-8CD7-D0114291B02C}" type="pres">
      <dgm:prSet presAssocID="{EABBB310-24F3-472E-994E-56FBDE82426D}" presName="root1" presStyleCnt="0"/>
      <dgm:spPr/>
    </dgm:pt>
    <dgm:pt modelId="{AD9B99E5-501E-4D7E-9ACB-341F1071205E}" type="pres">
      <dgm:prSet presAssocID="{EABBB310-24F3-472E-994E-56FBDE82426D}" presName="LevelOneTextNode" presStyleLbl="node0" presStyleIdx="0" presStyleCnt="1">
        <dgm:presLayoutVars>
          <dgm:chPref val="3"/>
        </dgm:presLayoutVars>
      </dgm:prSet>
      <dgm:spPr/>
    </dgm:pt>
    <dgm:pt modelId="{A76C0E0E-A53C-403E-99DF-F049B760D88D}" type="pres">
      <dgm:prSet presAssocID="{EABBB310-24F3-472E-994E-56FBDE82426D}" presName="level2hierChild" presStyleCnt="0"/>
      <dgm:spPr/>
    </dgm:pt>
    <dgm:pt modelId="{228C9179-E6E9-45A4-9B96-0F8AFC9D0256}" type="pres">
      <dgm:prSet presAssocID="{14C6AF2A-08CF-4CE8-B245-3571A65D1053}" presName="conn2-1" presStyleLbl="parChTrans1D2" presStyleIdx="0" presStyleCnt="4"/>
      <dgm:spPr/>
    </dgm:pt>
    <dgm:pt modelId="{4A25C550-9CD3-4E0A-B40E-D7C3CD03AA7A}" type="pres">
      <dgm:prSet presAssocID="{14C6AF2A-08CF-4CE8-B245-3571A65D1053}" presName="connTx" presStyleLbl="parChTrans1D2" presStyleIdx="0" presStyleCnt="4"/>
      <dgm:spPr/>
    </dgm:pt>
    <dgm:pt modelId="{A8348770-14AA-44B4-BF71-E03C9965F183}" type="pres">
      <dgm:prSet presAssocID="{107337FC-A282-4C8E-84E3-716DE9DF1F83}" presName="root2" presStyleCnt="0"/>
      <dgm:spPr/>
    </dgm:pt>
    <dgm:pt modelId="{94E2F612-EDEB-4F3E-86C0-DD89948F41E2}" type="pres">
      <dgm:prSet presAssocID="{107337FC-A282-4C8E-84E3-716DE9DF1F83}" presName="LevelTwoTextNode" presStyleLbl="asst1" presStyleIdx="0" presStyleCnt="1" custScaleY="73387" custLinFactNeighborX="-386" custLinFactNeighborY="-82166">
        <dgm:presLayoutVars>
          <dgm:chPref val="3"/>
        </dgm:presLayoutVars>
      </dgm:prSet>
      <dgm:spPr/>
    </dgm:pt>
    <dgm:pt modelId="{E868AF4F-DEA9-479A-90C0-BC14BFF69544}" type="pres">
      <dgm:prSet presAssocID="{107337FC-A282-4C8E-84E3-716DE9DF1F83}" presName="level3hierChild" presStyleCnt="0"/>
      <dgm:spPr/>
    </dgm:pt>
    <dgm:pt modelId="{E92249D6-A4DE-4112-B131-DF0B7F1BE4FA}" type="pres">
      <dgm:prSet presAssocID="{3474E633-39B6-4DA6-9117-98F97264705B}" presName="conn2-1" presStyleLbl="parChTrans1D2" presStyleIdx="1" presStyleCnt="4"/>
      <dgm:spPr/>
    </dgm:pt>
    <dgm:pt modelId="{B26B5D2B-23AE-4ED2-A491-0005CCAE4817}" type="pres">
      <dgm:prSet presAssocID="{3474E633-39B6-4DA6-9117-98F97264705B}" presName="connTx" presStyleLbl="parChTrans1D2" presStyleIdx="1" presStyleCnt="4"/>
      <dgm:spPr/>
    </dgm:pt>
    <dgm:pt modelId="{CBE80417-684D-48B0-95D5-24A9B090E674}" type="pres">
      <dgm:prSet presAssocID="{52E72563-1643-4369-96DA-823AD48F150A}" presName="root2" presStyleCnt="0"/>
      <dgm:spPr/>
    </dgm:pt>
    <dgm:pt modelId="{566D6B99-3C66-489D-B60F-3015BF437AA1}" type="pres">
      <dgm:prSet presAssocID="{52E72563-1643-4369-96DA-823AD48F150A}" presName="LevelTwoTextNode" presStyleLbl="node2" presStyleIdx="0" presStyleCnt="3" custScaleY="72503" custLinFactNeighborX="-171" custLinFactNeighborY="-86958">
        <dgm:presLayoutVars>
          <dgm:chPref val="3"/>
        </dgm:presLayoutVars>
      </dgm:prSet>
      <dgm:spPr/>
    </dgm:pt>
    <dgm:pt modelId="{03F5C780-F2F8-4269-B49B-D1B45301A868}" type="pres">
      <dgm:prSet presAssocID="{52E72563-1643-4369-96DA-823AD48F150A}" presName="level3hierChild" presStyleCnt="0"/>
      <dgm:spPr/>
    </dgm:pt>
    <dgm:pt modelId="{FC49BB99-0DE4-46C5-8A91-D101E43AB1B0}" type="pres">
      <dgm:prSet presAssocID="{77F929B2-95FC-4BA1-833E-864A1E0FE1A0}" presName="conn2-1" presStyleLbl="parChTrans1D2" presStyleIdx="2" presStyleCnt="4"/>
      <dgm:spPr/>
    </dgm:pt>
    <dgm:pt modelId="{7BEDEE14-7281-4DF8-BC3B-D60394B60B9A}" type="pres">
      <dgm:prSet presAssocID="{77F929B2-95FC-4BA1-833E-864A1E0FE1A0}" presName="connTx" presStyleLbl="parChTrans1D2" presStyleIdx="2" presStyleCnt="4"/>
      <dgm:spPr/>
    </dgm:pt>
    <dgm:pt modelId="{B8DCDB4F-8600-4A8E-AC05-4AC8E7160342}" type="pres">
      <dgm:prSet presAssocID="{0FB37EB9-FECA-4860-98CA-F28EED2D3652}" presName="root2" presStyleCnt="0"/>
      <dgm:spPr/>
    </dgm:pt>
    <dgm:pt modelId="{67FD7B2F-700D-40D8-819A-038B8EDA9C23}" type="pres">
      <dgm:prSet presAssocID="{0FB37EB9-FECA-4860-98CA-F28EED2D3652}" presName="LevelTwoTextNode" presStyleLbl="node2" presStyleIdx="1" presStyleCnt="3" custScaleY="74515" custLinFactNeighborX="-171" custLinFactNeighborY="35374">
        <dgm:presLayoutVars>
          <dgm:chPref val="3"/>
        </dgm:presLayoutVars>
      </dgm:prSet>
      <dgm:spPr/>
    </dgm:pt>
    <dgm:pt modelId="{36F94219-53E8-4A62-A28A-C2C6327B8F2A}" type="pres">
      <dgm:prSet presAssocID="{0FB37EB9-FECA-4860-98CA-F28EED2D3652}" presName="level3hierChild" presStyleCnt="0"/>
      <dgm:spPr/>
    </dgm:pt>
    <dgm:pt modelId="{C713A194-0B84-4703-8BCC-1331ADAA8727}" type="pres">
      <dgm:prSet presAssocID="{C0675D02-088B-4D7C-AFF7-638A9C87E491}" presName="conn2-1" presStyleLbl="parChTrans1D2" presStyleIdx="3" presStyleCnt="4"/>
      <dgm:spPr/>
    </dgm:pt>
    <dgm:pt modelId="{5A31FB42-E655-49FB-BC2C-A185FF8D0DCA}" type="pres">
      <dgm:prSet presAssocID="{C0675D02-088B-4D7C-AFF7-638A9C87E491}" presName="connTx" presStyleLbl="parChTrans1D2" presStyleIdx="3" presStyleCnt="4"/>
      <dgm:spPr/>
    </dgm:pt>
    <dgm:pt modelId="{F06BA0E4-6AEE-43B4-8A4B-30B2F0A83950}" type="pres">
      <dgm:prSet presAssocID="{1EC93522-BA63-475D-8278-74846891A417}" presName="root2" presStyleCnt="0"/>
      <dgm:spPr/>
    </dgm:pt>
    <dgm:pt modelId="{9403CA6C-7A13-498B-AE32-674C466BB097}" type="pres">
      <dgm:prSet presAssocID="{1EC93522-BA63-475D-8278-74846891A417}" presName="LevelTwoTextNode" presStyleLbl="node2" presStyleIdx="2" presStyleCnt="3" custScaleY="66579" custLinFactNeighborY="45496">
        <dgm:presLayoutVars>
          <dgm:chPref val="3"/>
        </dgm:presLayoutVars>
      </dgm:prSet>
      <dgm:spPr/>
    </dgm:pt>
    <dgm:pt modelId="{1E849D4C-4F27-4DCC-B3F1-4086C54CDEA1}" type="pres">
      <dgm:prSet presAssocID="{1EC93522-BA63-475D-8278-74846891A417}" presName="level3hierChild" presStyleCnt="0"/>
      <dgm:spPr/>
    </dgm:pt>
  </dgm:ptLst>
  <dgm:cxnLst>
    <dgm:cxn modelId="{32713E00-9116-41E1-AA14-3A251D5CF856}" type="presOf" srcId="{77F929B2-95FC-4BA1-833E-864A1E0FE1A0}" destId="{7BEDEE14-7281-4DF8-BC3B-D60394B60B9A}" srcOrd="1" destOrd="0" presId="urn:microsoft.com/office/officeart/2008/layout/HorizontalMultiLevelHierarchy"/>
    <dgm:cxn modelId="{D668120A-0977-4723-AF45-AB2FFA22C891}" srcId="{EABBB310-24F3-472E-994E-56FBDE82426D}" destId="{1EC93522-BA63-475D-8278-74846891A417}" srcOrd="3" destOrd="0" parTransId="{C0675D02-088B-4D7C-AFF7-638A9C87E491}" sibTransId="{80F94B76-8EEC-4AFE-8260-AC188C666A9B}"/>
    <dgm:cxn modelId="{06C49933-FC12-4CF7-A3BF-A45EC3B4AD16}" type="presOf" srcId="{8E783CD8-E594-4241-868D-6A39CA0FF329}" destId="{1ECFCAF2-8B2C-4AE1-A8B0-95009E632CED}" srcOrd="0" destOrd="0" presId="urn:microsoft.com/office/officeart/2008/layout/HorizontalMultiLevelHierarchy"/>
    <dgm:cxn modelId="{BD83E83C-C932-493F-B950-DFE7EF2C967E}" type="presOf" srcId="{EABBB310-24F3-472E-994E-56FBDE82426D}" destId="{AD9B99E5-501E-4D7E-9ACB-341F1071205E}" srcOrd="0" destOrd="0" presId="urn:microsoft.com/office/officeart/2008/layout/HorizontalMultiLevelHierarchy"/>
    <dgm:cxn modelId="{82BFD964-5396-439C-9F5E-3BC55A54BA21}" type="presOf" srcId="{14C6AF2A-08CF-4CE8-B245-3571A65D1053}" destId="{228C9179-E6E9-45A4-9B96-0F8AFC9D0256}" srcOrd="0" destOrd="0" presId="urn:microsoft.com/office/officeart/2008/layout/HorizontalMultiLevelHierarchy"/>
    <dgm:cxn modelId="{1728D948-4203-4192-82CD-BCB0889B0326}" srcId="{EABBB310-24F3-472E-994E-56FBDE82426D}" destId="{107337FC-A282-4C8E-84E3-716DE9DF1F83}" srcOrd="0" destOrd="0" parTransId="{14C6AF2A-08CF-4CE8-B245-3571A65D1053}" sibTransId="{7ED94024-B78E-4062-A26F-D76625FF9408}"/>
    <dgm:cxn modelId="{51C4B66B-68E3-402E-9F8D-EC3C1E1311E2}" type="presOf" srcId="{C0675D02-088B-4D7C-AFF7-638A9C87E491}" destId="{C713A194-0B84-4703-8BCC-1331ADAA8727}" srcOrd="0" destOrd="0" presId="urn:microsoft.com/office/officeart/2008/layout/HorizontalMultiLevelHierarchy"/>
    <dgm:cxn modelId="{A2F90C4C-690D-4770-A321-1412EE67A988}" type="presOf" srcId="{52E72563-1643-4369-96DA-823AD48F150A}" destId="{566D6B99-3C66-489D-B60F-3015BF437AA1}" srcOrd="0" destOrd="0" presId="urn:microsoft.com/office/officeart/2008/layout/HorizontalMultiLevelHierarchy"/>
    <dgm:cxn modelId="{D0BA1373-9626-4105-8361-BE73A22CF503}" type="presOf" srcId="{14C6AF2A-08CF-4CE8-B245-3571A65D1053}" destId="{4A25C550-9CD3-4E0A-B40E-D7C3CD03AA7A}" srcOrd="1" destOrd="0" presId="urn:microsoft.com/office/officeart/2008/layout/HorizontalMultiLevelHierarchy"/>
    <dgm:cxn modelId="{7E121D95-6C7C-49F8-92CA-B772CD051628}" type="presOf" srcId="{0FB37EB9-FECA-4860-98CA-F28EED2D3652}" destId="{67FD7B2F-700D-40D8-819A-038B8EDA9C23}" srcOrd="0" destOrd="0" presId="urn:microsoft.com/office/officeart/2008/layout/HorizontalMultiLevelHierarchy"/>
    <dgm:cxn modelId="{45C1E695-B937-4B36-BAD9-E86ED952ED71}" type="presOf" srcId="{3474E633-39B6-4DA6-9117-98F97264705B}" destId="{E92249D6-A4DE-4112-B131-DF0B7F1BE4FA}" srcOrd="0" destOrd="0" presId="urn:microsoft.com/office/officeart/2008/layout/HorizontalMultiLevelHierarchy"/>
    <dgm:cxn modelId="{7FFEE2A4-2963-4E19-B675-F2DC9B672B63}" type="presOf" srcId="{C0675D02-088B-4D7C-AFF7-638A9C87E491}" destId="{5A31FB42-E655-49FB-BC2C-A185FF8D0DCA}" srcOrd="1" destOrd="0" presId="urn:microsoft.com/office/officeart/2008/layout/HorizontalMultiLevelHierarchy"/>
    <dgm:cxn modelId="{EE7ED9AB-474E-4B9A-B966-13FFC809C477}" srcId="{EABBB310-24F3-472E-994E-56FBDE82426D}" destId="{52E72563-1643-4369-96DA-823AD48F150A}" srcOrd="1" destOrd="0" parTransId="{3474E633-39B6-4DA6-9117-98F97264705B}" sibTransId="{73D8F091-B6D9-499B-9986-6011367A07D0}"/>
    <dgm:cxn modelId="{154C6FB0-8FF4-4084-8FC0-9E53A880FB35}" srcId="{8E783CD8-E594-4241-868D-6A39CA0FF329}" destId="{EABBB310-24F3-472E-994E-56FBDE82426D}" srcOrd="0" destOrd="0" parTransId="{8CAD0928-EB5E-4950-95E1-74E9CE85D3FA}" sibTransId="{4CA063FF-35BA-4F1F-B86B-50B1EA730FDE}"/>
    <dgm:cxn modelId="{759AF0B5-F58B-4C04-9135-AD39235067FA}" srcId="{EABBB310-24F3-472E-994E-56FBDE82426D}" destId="{0FB37EB9-FECA-4860-98CA-F28EED2D3652}" srcOrd="2" destOrd="0" parTransId="{77F929B2-95FC-4BA1-833E-864A1E0FE1A0}" sibTransId="{7F3843F4-A376-4BE0-8A05-494AF052DE54}"/>
    <dgm:cxn modelId="{B88BBCC4-EF54-4260-8346-206D21ECEF42}" type="presOf" srcId="{107337FC-A282-4C8E-84E3-716DE9DF1F83}" destId="{94E2F612-EDEB-4F3E-86C0-DD89948F41E2}" srcOrd="0" destOrd="0" presId="urn:microsoft.com/office/officeart/2008/layout/HorizontalMultiLevelHierarchy"/>
    <dgm:cxn modelId="{5494D6E7-B9B8-426A-BE20-3BFA8D175C72}" type="presOf" srcId="{77F929B2-95FC-4BA1-833E-864A1E0FE1A0}" destId="{FC49BB99-0DE4-46C5-8A91-D101E43AB1B0}" srcOrd="0" destOrd="0" presId="urn:microsoft.com/office/officeart/2008/layout/HorizontalMultiLevelHierarchy"/>
    <dgm:cxn modelId="{0B06B2EE-DC35-4098-8FBA-C981D3015C55}" type="presOf" srcId="{1EC93522-BA63-475D-8278-74846891A417}" destId="{9403CA6C-7A13-498B-AE32-674C466BB097}" srcOrd="0" destOrd="0" presId="urn:microsoft.com/office/officeart/2008/layout/HorizontalMultiLevelHierarchy"/>
    <dgm:cxn modelId="{163576FF-F327-4EEE-8596-3DFE40E2999E}" type="presOf" srcId="{3474E633-39B6-4DA6-9117-98F97264705B}" destId="{B26B5D2B-23AE-4ED2-A491-0005CCAE4817}" srcOrd="1" destOrd="0" presId="urn:microsoft.com/office/officeart/2008/layout/HorizontalMultiLevelHierarchy"/>
    <dgm:cxn modelId="{33E1ED40-39F9-4D73-957F-ECF521EA6568}" type="presParOf" srcId="{1ECFCAF2-8B2C-4AE1-A8B0-95009E632CED}" destId="{976B5D59-7ECA-4D61-8CD7-D0114291B02C}" srcOrd="0" destOrd="0" presId="urn:microsoft.com/office/officeart/2008/layout/HorizontalMultiLevelHierarchy"/>
    <dgm:cxn modelId="{66E242CD-892D-4CE0-83B7-1FDBED3894A2}" type="presParOf" srcId="{976B5D59-7ECA-4D61-8CD7-D0114291B02C}" destId="{AD9B99E5-501E-4D7E-9ACB-341F1071205E}" srcOrd="0" destOrd="0" presId="urn:microsoft.com/office/officeart/2008/layout/HorizontalMultiLevelHierarchy"/>
    <dgm:cxn modelId="{69A6FF0D-6903-491D-B36B-752F13907B2B}" type="presParOf" srcId="{976B5D59-7ECA-4D61-8CD7-D0114291B02C}" destId="{A76C0E0E-A53C-403E-99DF-F049B760D88D}" srcOrd="1" destOrd="0" presId="urn:microsoft.com/office/officeart/2008/layout/HorizontalMultiLevelHierarchy"/>
    <dgm:cxn modelId="{0AE7C257-D640-462C-A1BE-DB3382537EC9}" type="presParOf" srcId="{A76C0E0E-A53C-403E-99DF-F049B760D88D}" destId="{228C9179-E6E9-45A4-9B96-0F8AFC9D0256}" srcOrd="0" destOrd="0" presId="urn:microsoft.com/office/officeart/2008/layout/HorizontalMultiLevelHierarchy"/>
    <dgm:cxn modelId="{3DC13D31-9ED7-4296-B54E-18F3A7C5B6A3}" type="presParOf" srcId="{228C9179-E6E9-45A4-9B96-0F8AFC9D0256}" destId="{4A25C550-9CD3-4E0A-B40E-D7C3CD03AA7A}" srcOrd="0" destOrd="0" presId="urn:microsoft.com/office/officeart/2008/layout/HorizontalMultiLevelHierarchy"/>
    <dgm:cxn modelId="{BBA9F4F7-0AD4-4F68-B295-3682BD125FDF}" type="presParOf" srcId="{A76C0E0E-A53C-403E-99DF-F049B760D88D}" destId="{A8348770-14AA-44B4-BF71-E03C9965F183}" srcOrd="1" destOrd="0" presId="urn:microsoft.com/office/officeart/2008/layout/HorizontalMultiLevelHierarchy"/>
    <dgm:cxn modelId="{D9F41014-6A0E-453B-94A9-A8B96DB58C01}" type="presParOf" srcId="{A8348770-14AA-44B4-BF71-E03C9965F183}" destId="{94E2F612-EDEB-4F3E-86C0-DD89948F41E2}" srcOrd="0" destOrd="0" presId="urn:microsoft.com/office/officeart/2008/layout/HorizontalMultiLevelHierarchy"/>
    <dgm:cxn modelId="{E674D3F5-360C-4129-A193-C8FF6AD1C0F1}" type="presParOf" srcId="{A8348770-14AA-44B4-BF71-E03C9965F183}" destId="{E868AF4F-DEA9-479A-90C0-BC14BFF69544}" srcOrd="1" destOrd="0" presId="urn:microsoft.com/office/officeart/2008/layout/HorizontalMultiLevelHierarchy"/>
    <dgm:cxn modelId="{EE5C0B10-8A10-4F4B-8807-C8B34E4B9A95}" type="presParOf" srcId="{A76C0E0E-A53C-403E-99DF-F049B760D88D}" destId="{E92249D6-A4DE-4112-B131-DF0B7F1BE4FA}" srcOrd="2" destOrd="0" presId="urn:microsoft.com/office/officeart/2008/layout/HorizontalMultiLevelHierarchy"/>
    <dgm:cxn modelId="{8FC89CBD-9E19-45CC-B473-A32521679E7F}" type="presParOf" srcId="{E92249D6-A4DE-4112-B131-DF0B7F1BE4FA}" destId="{B26B5D2B-23AE-4ED2-A491-0005CCAE4817}" srcOrd="0" destOrd="0" presId="urn:microsoft.com/office/officeart/2008/layout/HorizontalMultiLevelHierarchy"/>
    <dgm:cxn modelId="{C5F08325-4693-4783-803B-BC0E11D8EB59}" type="presParOf" srcId="{A76C0E0E-A53C-403E-99DF-F049B760D88D}" destId="{CBE80417-684D-48B0-95D5-24A9B090E674}" srcOrd="3" destOrd="0" presId="urn:microsoft.com/office/officeart/2008/layout/HorizontalMultiLevelHierarchy"/>
    <dgm:cxn modelId="{01B92ABC-9E55-482F-BABA-422D3A790B71}" type="presParOf" srcId="{CBE80417-684D-48B0-95D5-24A9B090E674}" destId="{566D6B99-3C66-489D-B60F-3015BF437AA1}" srcOrd="0" destOrd="0" presId="urn:microsoft.com/office/officeart/2008/layout/HorizontalMultiLevelHierarchy"/>
    <dgm:cxn modelId="{8BEC6CAC-5879-45DE-80F6-2194E7012B8B}" type="presParOf" srcId="{CBE80417-684D-48B0-95D5-24A9B090E674}" destId="{03F5C780-F2F8-4269-B49B-D1B45301A868}" srcOrd="1" destOrd="0" presId="urn:microsoft.com/office/officeart/2008/layout/HorizontalMultiLevelHierarchy"/>
    <dgm:cxn modelId="{2ACFA63D-EC3B-4E09-9CA5-10312EA88651}" type="presParOf" srcId="{A76C0E0E-A53C-403E-99DF-F049B760D88D}" destId="{FC49BB99-0DE4-46C5-8A91-D101E43AB1B0}" srcOrd="4" destOrd="0" presId="urn:microsoft.com/office/officeart/2008/layout/HorizontalMultiLevelHierarchy"/>
    <dgm:cxn modelId="{CC54C1BD-D810-4A75-87EB-A005CAA19EA9}" type="presParOf" srcId="{FC49BB99-0DE4-46C5-8A91-D101E43AB1B0}" destId="{7BEDEE14-7281-4DF8-BC3B-D60394B60B9A}" srcOrd="0" destOrd="0" presId="urn:microsoft.com/office/officeart/2008/layout/HorizontalMultiLevelHierarchy"/>
    <dgm:cxn modelId="{CA8D725D-32EC-4944-B389-23BC05F2A3E8}" type="presParOf" srcId="{A76C0E0E-A53C-403E-99DF-F049B760D88D}" destId="{B8DCDB4F-8600-4A8E-AC05-4AC8E7160342}" srcOrd="5" destOrd="0" presId="urn:microsoft.com/office/officeart/2008/layout/HorizontalMultiLevelHierarchy"/>
    <dgm:cxn modelId="{36776F7A-5ADD-404C-924B-A47B1BD08F11}" type="presParOf" srcId="{B8DCDB4F-8600-4A8E-AC05-4AC8E7160342}" destId="{67FD7B2F-700D-40D8-819A-038B8EDA9C23}" srcOrd="0" destOrd="0" presId="urn:microsoft.com/office/officeart/2008/layout/HorizontalMultiLevelHierarchy"/>
    <dgm:cxn modelId="{F40C727D-2406-4DBB-BC11-5C0366AF9EA7}" type="presParOf" srcId="{B8DCDB4F-8600-4A8E-AC05-4AC8E7160342}" destId="{36F94219-53E8-4A62-A28A-C2C6327B8F2A}" srcOrd="1" destOrd="0" presId="urn:microsoft.com/office/officeart/2008/layout/HorizontalMultiLevelHierarchy"/>
    <dgm:cxn modelId="{25960E07-D4E1-4D14-9D49-FA6F67F17386}" type="presParOf" srcId="{A76C0E0E-A53C-403E-99DF-F049B760D88D}" destId="{C713A194-0B84-4703-8BCC-1331ADAA8727}" srcOrd="6" destOrd="0" presId="urn:microsoft.com/office/officeart/2008/layout/HorizontalMultiLevelHierarchy"/>
    <dgm:cxn modelId="{25DAA4CF-F600-4B32-9022-8F00A76DBE35}" type="presParOf" srcId="{C713A194-0B84-4703-8BCC-1331ADAA8727}" destId="{5A31FB42-E655-49FB-BC2C-A185FF8D0DCA}" srcOrd="0" destOrd="0" presId="urn:microsoft.com/office/officeart/2008/layout/HorizontalMultiLevelHierarchy"/>
    <dgm:cxn modelId="{28ABA2A4-256F-4515-B186-FA9A093D2F3D}" type="presParOf" srcId="{A76C0E0E-A53C-403E-99DF-F049B760D88D}" destId="{F06BA0E4-6AEE-43B4-8A4B-30B2F0A83950}" srcOrd="7" destOrd="0" presId="urn:microsoft.com/office/officeart/2008/layout/HorizontalMultiLevelHierarchy"/>
    <dgm:cxn modelId="{75EEE0FA-E181-42AE-9F7F-41B16E5E1397}" type="presParOf" srcId="{F06BA0E4-6AEE-43B4-8A4B-30B2F0A83950}" destId="{9403CA6C-7A13-498B-AE32-674C466BB097}" srcOrd="0" destOrd="0" presId="urn:microsoft.com/office/officeart/2008/layout/HorizontalMultiLevelHierarchy"/>
    <dgm:cxn modelId="{099C1175-CBE8-4C56-89C9-BF5695F84334}" type="presParOf" srcId="{F06BA0E4-6AEE-43B4-8A4B-30B2F0A83950}" destId="{1E849D4C-4F27-4DCC-B3F1-4086C54CDEA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78C96-7A1B-457B-B4E4-1E1BCEB570E3}">
      <dsp:nvSpPr>
        <dsp:cNvPr id="0" name=""/>
        <dsp:cNvSpPr/>
      </dsp:nvSpPr>
      <dsp:spPr>
        <a:xfrm>
          <a:off x="6040" y="729762"/>
          <a:ext cx="1888405" cy="22660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Attract people that conduct business meetings in a luxury restaurant</a:t>
          </a:r>
          <a:endParaRPr lang="en-US" sz="1500" kern="1200"/>
        </a:p>
      </dsp:txBody>
      <dsp:txXfrm>
        <a:off x="6040" y="1636197"/>
        <a:ext cx="1888405" cy="1359652"/>
      </dsp:txXfrm>
    </dsp:sp>
    <dsp:sp modelId="{63EF4380-5E02-4159-A9EF-B85A47FDC20C}">
      <dsp:nvSpPr>
        <dsp:cNvPr id="0" name=""/>
        <dsp:cNvSpPr/>
      </dsp:nvSpPr>
      <dsp:spPr>
        <a:xfrm>
          <a:off x="6040" y="729762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01</a:t>
          </a:r>
        </a:p>
      </dsp:txBody>
      <dsp:txXfrm>
        <a:off x="6040" y="729762"/>
        <a:ext cx="1888405" cy="906434"/>
      </dsp:txXfrm>
    </dsp:sp>
    <dsp:sp modelId="{8592A5FA-0704-4C28-BFD9-6A6857F20F5F}">
      <dsp:nvSpPr>
        <dsp:cNvPr id="0" name=""/>
        <dsp:cNvSpPr/>
      </dsp:nvSpPr>
      <dsp:spPr>
        <a:xfrm>
          <a:off x="2045519" y="729762"/>
          <a:ext cx="1888405" cy="2266086"/>
        </a:xfrm>
        <a:prstGeom prst="rect">
          <a:avLst/>
        </a:prstGeom>
        <a:solidFill>
          <a:schemeClr val="accent2">
            <a:hueOff val="-372039"/>
            <a:satOff val="-1623"/>
            <a:lumOff val="-98"/>
            <a:alphaOff val="0"/>
          </a:schemeClr>
        </a:solidFill>
        <a:ln w="12700" cap="flat" cmpd="sng" algn="ctr">
          <a:solidFill>
            <a:schemeClr val="accent2">
              <a:hueOff val="-372039"/>
              <a:satOff val="-1623"/>
              <a:lumOff val="-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Get</a:t>
          </a:r>
          <a:r>
            <a:rPr lang="en-CA" sz="1500" kern="1200">
              <a:latin typeface="Garamond" panose="02020404030301010803"/>
            </a:rPr>
            <a:t> prospective</a:t>
          </a:r>
          <a:r>
            <a:rPr lang="en-CA" sz="1500" kern="1200"/>
            <a:t> customers to choose our restaurant over other eateries.</a:t>
          </a:r>
          <a:endParaRPr lang="en-US" sz="1500" kern="1200"/>
        </a:p>
      </dsp:txBody>
      <dsp:txXfrm>
        <a:off x="2045519" y="1636197"/>
        <a:ext cx="1888405" cy="1359652"/>
      </dsp:txXfrm>
    </dsp:sp>
    <dsp:sp modelId="{F1621B8A-A963-4304-A682-076E4D68D65F}">
      <dsp:nvSpPr>
        <dsp:cNvPr id="0" name=""/>
        <dsp:cNvSpPr/>
      </dsp:nvSpPr>
      <dsp:spPr>
        <a:xfrm>
          <a:off x="2045519" y="729762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02</a:t>
          </a:r>
        </a:p>
      </dsp:txBody>
      <dsp:txXfrm>
        <a:off x="2045519" y="729762"/>
        <a:ext cx="1888405" cy="906434"/>
      </dsp:txXfrm>
    </dsp:sp>
    <dsp:sp modelId="{101152C2-E99A-4AF0-89AE-6516ED8F44F4}">
      <dsp:nvSpPr>
        <dsp:cNvPr id="0" name=""/>
        <dsp:cNvSpPr/>
      </dsp:nvSpPr>
      <dsp:spPr>
        <a:xfrm>
          <a:off x="4084997" y="729762"/>
          <a:ext cx="1888405" cy="2266086"/>
        </a:xfrm>
        <a:prstGeom prst="rect">
          <a:avLst/>
        </a:prstGeom>
        <a:solidFill>
          <a:schemeClr val="accent2">
            <a:hueOff val="-744079"/>
            <a:satOff val="-3246"/>
            <a:lumOff val="-196"/>
            <a:alphaOff val="0"/>
          </a:schemeClr>
        </a:solidFill>
        <a:ln w="12700" cap="flat" cmpd="sng" algn="ctr">
          <a:solidFill>
            <a:schemeClr val="accent2">
              <a:hueOff val="-744079"/>
              <a:satOff val="-3246"/>
              <a:lumOff val="-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Present current menu (or special menu if available)</a:t>
          </a:r>
          <a:endParaRPr lang="en-US" sz="1500" kern="1200"/>
        </a:p>
      </dsp:txBody>
      <dsp:txXfrm>
        <a:off x="4084997" y="1636197"/>
        <a:ext cx="1888405" cy="1359652"/>
      </dsp:txXfrm>
    </dsp:sp>
    <dsp:sp modelId="{CA4E4883-1BCB-4608-BED3-EAADA39A727C}">
      <dsp:nvSpPr>
        <dsp:cNvPr id="0" name=""/>
        <dsp:cNvSpPr/>
      </dsp:nvSpPr>
      <dsp:spPr>
        <a:xfrm>
          <a:off x="4084997" y="729762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03</a:t>
          </a:r>
        </a:p>
      </dsp:txBody>
      <dsp:txXfrm>
        <a:off x="4084997" y="729762"/>
        <a:ext cx="1888405" cy="906434"/>
      </dsp:txXfrm>
    </dsp:sp>
    <dsp:sp modelId="{6FD75BE2-131C-4C20-96EB-43659094EDBF}">
      <dsp:nvSpPr>
        <dsp:cNvPr id="0" name=""/>
        <dsp:cNvSpPr/>
      </dsp:nvSpPr>
      <dsp:spPr>
        <a:xfrm>
          <a:off x="6124475" y="729762"/>
          <a:ext cx="1888405" cy="2266086"/>
        </a:xfrm>
        <a:prstGeom prst="rect">
          <a:avLst/>
        </a:prstGeom>
        <a:solidFill>
          <a:schemeClr val="accent2">
            <a:hueOff val="-1116118"/>
            <a:satOff val="-4869"/>
            <a:lumOff val="-294"/>
            <a:alphaOff val="0"/>
          </a:schemeClr>
        </a:solidFill>
        <a:ln w="12700" cap="flat" cmpd="sng" algn="ctr">
          <a:solidFill>
            <a:schemeClr val="accent2">
              <a:hueOff val="-1116118"/>
              <a:satOff val="-4869"/>
              <a:lumOff val="-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Display restaurant’s location, hours of operation and other relevant info</a:t>
          </a:r>
          <a:endParaRPr lang="en-US" sz="1500" kern="1200"/>
        </a:p>
      </dsp:txBody>
      <dsp:txXfrm>
        <a:off x="6124475" y="1636197"/>
        <a:ext cx="1888405" cy="1359652"/>
      </dsp:txXfrm>
    </dsp:sp>
    <dsp:sp modelId="{DCD5532E-49F4-4292-9BCA-9825B770619A}">
      <dsp:nvSpPr>
        <dsp:cNvPr id="0" name=""/>
        <dsp:cNvSpPr/>
      </dsp:nvSpPr>
      <dsp:spPr>
        <a:xfrm>
          <a:off x="6124475" y="729762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04</a:t>
          </a:r>
        </a:p>
      </dsp:txBody>
      <dsp:txXfrm>
        <a:off x="6124475" y="729762"/>
        <a:ext cx="1888405" cy="906434"/>
      </dsp:txXfrm>
    </dsp:sp>
    <dsp:sp modelId="{738EF261-6253-40D6-A5EB-A7409B8EE5CC}">
      <dsp:nvSpPr>
        <dsp:cNvPr id="0" name=""/>
        <dsp:cNvSpPr/>
      </dsp:nvSpPr>
      <dsp:spPr>
        <a:xfrm>
          <a:off x="8163953" y="729762"/>
          <a:ext cx="1888405" cy="2266086"/>
        </a:xfrm>
        <a:prstGeom prst="rect">
          <a:avLst/>
        </a:prstGeom>
        <a:solidFill>
          <a:schemeClr val="accent2">
            <a:hueOff val="-1488157"/>
            <a:satOff val="-6492"/>
            <a:lumOff val="-392"/>
            <a:alphaOff val="0"/>
          </a:schemeClr>
        </a:solidFill>
        <a:ln w="12700" cap="flat" cmpd="sng" algn="ctr">
          <a:solidFill>
            <a:schemeClr val="accent2">
              <a:hueOff val="-1488157"/>
              <a:satOff val="-6492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0" rIns="186533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kern="1200"/>
            <a:t>Allow customers to reserve a table online and make it easier to contact us</a:t>
          </a:r>
          <a:endParaRPr lang="en-US" sz="1500" kern="1200"/>
        </a:p>
      </dsp:txBody>
      <dsp:txXfrm>
        <a:off x="8163953" y="1636197"/>
        <a:ext cx="1888405" cy="1359652"/>
      </dsp:txXfrm>
    </dsp:sp>
    <dsp:sp modelId="{294FD614-1454-4139-8A67-25C79BA7F003}">
      <dsp:nvSpPr>
        <dsp:cNvPr id="0" name=""/>
        <dsp:cNvSpPr/>
      </dsp:nvSpPr>
      <dsp:spPr>
        <a:xfrm>
          <a:off x="8163953" y="729762"/>
          <a:ext cx="1888405" cy="906434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6533" tIns="165100" rIns="186533" bIns="16510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05</a:t>
          </a:r>
        </a:p>
      </dsp:txBody>
      <dsp:txXfrm>
        <a:off x="8163953" y="729762"/>
        <a:ext cx="1888405" cy="906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C6F79-98D9-4756-A089-767B2BA9D98F}">
      <dsp:nvSpPr>
        <dsp:cNvPr id="0" name=""/>
        <dsp:cNvSpPr/>
      </dsp:nvSpPr>
      <dsp:spPr>
        <a:xfrm>
          <a:off x="1519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7FA19-0DAC-46D7-B507-CD3D827F1DF4}">
      <dsp:nvSpPr>
        <dsp:cNvPr id="0" name=""/>
        <dsp:cNvSpPr/>
      </dsp:nvSpPr>
      <dsp:spPr>
        <a:xfrm>
          <a:off x="331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Intended audience of this business is primarily towards people who work in the same area of the restaurant (travellers and visitors are welcome) </a:t>
          </a:r>
          <a:endParaRPr lang="en-US" sz="1700" kern="1200"/>
        </a:p>
      </dsp:txBody>
      <dsp:txXfrm>
        <a:off x="331199" y="2709912"/>
        <a:ext cx="4320000" cy="720000"/>
      </dsp:txXfrm>
    </dsp:sp>
    <dsp:sp modelId="{A4EABE75-1C74-4D2D-B83F-795725E458D8}">
      <dsp:nvSpPr>
        <dsp:cNvPr id="0" name=""/>
        <dsp:cNvSpPr/>
      </dsp:nvSpPr>
      <dsp:spPr>
        <a:xfrm>
          <a:off x="6595199" y="29569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74EF7-FA92-4079-9E45-D124C4D9EBB3}">
      <dsp:nvSpPr>
        <dsp:cNvPr id="0" name=""/>
        <dsp:cNvSpPr/>
      </dsp:nvSpPr>
      <dsp:spPr>
        <a:xfrm>
          <a:off x="5407199" y="27099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The restaurant is mostly for adults aged 30 and over with high education level who are looking for high quality food </a:t>
          </a:r>
          <a:endParaRPr lang="en-US" sz="1700" kern="1200"/>
        </a:p>
      </dsp:txBody>
      <dsp:txXfrm>
        <a:off x="5407199" y="2709912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3A194-0B84-4703-8BCC-1331ADAA8727}">
      <dsp:nvSpPr>
        <dsp:cNvPr id="0" name=""/>
        <dsp:cNvSpPr/>
      </dsp:nvSpPr>
      <dsp:spPr>
        <a:xfrm>
          <a:off x="3686237" y="2407434"/>
          <a:ext cx="600125" cy="1767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0062" y="0"/>
              </a:lnTo>
              <a:lnTo>
                <a:pt x="300062" y="1767428"/>
              </a:lnTo>
              <a:lnTo>
                <a:pt x="600125" y="1767428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700" kern="1200"/>
        </a:p>
      </dsp:txBody>
      <dsp:txXfrm>
        <a:off x="3939636" y="3244484"/>
        <a:ext cx="93326" cy="93326"/>
      </dsp:txXfrm>
    </dsp:sp>
    <dsp:sp modelId="{FC49BB99-0DE4-46C5-8A91-D101E43AB1B0}">
      <dsp:nvSpPr>
        <dsp:cNvPr id="0" name=""/>
        <dsp:cNvSpPr/>
      </dsp:nvSpPr>
      <dsp:spPr>
        <a:xfrm>
          <a:off x="3686237" y="2407434"/>
          <a:ext cx="594994" cy="800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7497" y="0"/>
              </a:lnTo>
              <a:lnTo>
                <a:pt x="297497" y="800741"/>
              </a:lnTo>
              <a:lnTo>
                <a:pt x="594994" y="80074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958794" y="2782864"/>
        <a:ext cx="49879" cy="49879"/>
      </dsp:txXfrm>
    </dsp:sp>
    <dsp:sp modelId="{E92249D6-A4DE-4112-B131-DF0B7F1BE4FA}">
      <dsp:nvSpPr>
        <dsp:cNvPr id="0" name=""/>
        <dsp:cNvSpPr/>
      </dsp:nvSpPr>
      <dsp:spPr>
        <a:xfrm>
          <a:off x="3686237" y="1187867"/>
          <a:ext cx="594994" cy="1219566"/>
        </a:xfrm>
        <a:custGeom>
          <a:avLst/>
          <a:gdLst/>
          <a:ahLst/>
          <a:cxnLst/>
          <a:rect l="0" t="0" r="0" b="0"/>
          <a:pathLst>
            <a:path>
              <a:moveTo>
                <a:pt x="0" y="1219566"/>
              </a:moveTo>
              <a:lnTo>
                <a:pt x="297497" y="1219566"/>
              </a:lnTo>
              <a:lnTo>
                <a:pt x="297497" y="0"/>
              </a:lnTo>
              <a:lnTo>
                <a:pt x="594994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500" kern="1200"/>
        </a:p>
      </dsp:txBody>
      <dsp:txXfrm>
        <a:off x="3949809" y="1763726"/>
        <a:ext cx="67848" cy="67848"/>
      </dsp:txXfrm>
    </dsp:sp>
    <dsp:sp modelId="{228C9179-E6E9-45A4-9B96-0F8AFC9D0256}">
      <dsp:nvSpPr>
        <dsp:cNvPr id="0" name=""/>
        <dsp:cNvSpPr/>
      </dsp:nvSpPr>
      <dsp:spPr>
        <a:xfrm>
          <a:off x="3686237" y="335681"/>
          <a:ext cx="588542" cy="2071752"/>
        </a:xfrm>
        <a:custGeom>
          <a:avLst/>
          <a:gdLst/>
          <a:ahLst/>
          <a:cxnLst/>
          <a:rect l="0" t="0" r="0" b="0"/>
          <a:pathLst>
            <a:path>
              <a:moveTo>
                <a:pt x="0" y="2071752"/>
              </a:moveTo>
              <a:lnTo>
                <a:pt x="294271" y="2071752"/>
              </a:lnTo>
              <a:lnTo>
                <a:pt x="294271" y="0"/>
              </a:lnTo>
              <a:lnTo>
                <a:pt x="588542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>
        <a:off x="3926665" y="1317714"/>
        <a:ext cx="107686" cy="107686"/>
      </dsp:txXfrm>
    </dsp:sp>
    <dsp:sp modelId="{AD9B99E5-501E-4D7E-9ACB-341F1071205E}">
      <dsp:nvSpPr>
        <dsp:cNvPr id="0" name=""/>
        <dsp:cNvSpPr/>
      </dsp:nvSpPr>
      <dsp:spPr>
        <a:xfrm rot="16200000">
          <a:off x="821390" y="1950021"/>
          <a:ext cx="4814868" cy="91482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index</a:t>
          </a:r>
          <a:endParaRPr lang="en-CA" sz="6400" kern="1200" dirty="0"/>
        </a:p>
      </dsp:txBody>
      <dsp:txXfrm>
        <a:off x="821390" y="1950021"/>
        <a:ext cx="4814868" cy="914824"/>
      </dsp:txXfrm>
    </dsp:sp>
    <dsp:sp modelId="{94E2F612-EDEB-4F3E-86C0-DD89948F41E2}">
      <dsp:nvSpPr>
        <dsp:cNvPr id="0" name=""/>
        <dsp:cNvSpPr/>
      </dsp:nvSpPr>
      <dsp:spPr>
        <a:xfrm>
          <a:off x="4274779" y="0"/>
          <a:ext cx="3000625" cy="67136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Menus</a:t>
          </a:r>
          <a:endParaRPr lang="en-CA" sz="4200" kern="1200" dirty="0"/>
        </a:p>
      </dsp:txBody>
      <dsp:txXfrm>
        <a:off x="4274779" y="0"/>
        <a:ext cx="3000625" cy="671362"/>
      </dsp:txXfrm>
    </dsp:sp>
    <dsp:sp modelId="{566D6B99-3C66-489D-B60F-3015BF437AA1}">
      <dsp:nvSpPr>
        <dsp:cNvPr id="0" name=""/>
        <dsp:cNvSpPr/>
      </dsp:nvSpPr>
      <dsp:spPr>
        <a:xfrm>
          <a:off x="4281231" y="856229"/>
          <a:ext cx="3000625" cy="6632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Reservations</a:t>
          </a:r>
          <a:endParaRPr lang="en-CA" sz="4200" kern="1200" dirty="0"/>
        </a:p>
      </dsp:txBody>
      <dsp:txXfrm>
        <a:off x="4281231" y="856229"/>
        <a:ext cx="3000625" cy="663275"/>
      </dsp:txXfrm>
    </dsp:sp>
    <dsp:sp modelId="{67FD7B2F-700D-40D8-819A-038B8EDA9C23}">
      <dsp:nvSpPr>
        <dsp:cNvPr id="0" name=""/>
        <dsp:cNvSpPr/>
      </dsp:nvSpPr>
      <dsp:spPr>
        <a:xfrm>
          <a:off x="4281231" y="2867334"/>
          <a:ext cx="3000625" cy="6816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About us</a:t>
          </a:r>
          <a:endParaRPr lang="en-CA" sz="4200" kern="1200" dirty="0"/>
        </a:p>
      </dsp:txBody>
      <dsp:txXfrm>
        <a:off x="4281231" y="2867334"/>
        <a:ext cx="3000625" cy="681681"/>
      </dsp:txXfrm>
    </dsp:sp>
    <dsp:sp modelId="{9403CA6C-7A13-498B-AE32-674C466BB097}">
      <dsp:nvSpPr>
        <dsp:cNvPr id="0" name=""/>
        <dsp:cNvSpPr/>
      </dsp:nvSpPr>
      <dsp:spPr>
        <a:xfrm>
          <a:off x="4286362" y="3870321"/>
          <a:ext cx="3000625" cy="60908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Contact us</a:t>
          </a:r>
          <a:endParaRPr lang="en-CA" sz="4200" kern="1200" dirty="0"/>
        </a:p>
      </dsp:txBody>
      <dsp:txXfrm>
        <a:off x="4286362" y="3870321"/>
        <a:ext cx="3000625" cy="609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2/15/2022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2/15/2022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27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2932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5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6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8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DC6E3-6B76-4F2D-97CC-E8B925356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B720C-0417-4857-96DB-ABBD0B122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24CDB-185C-4254-8ED4-E5C2086E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24534-9969-4CB2-9ABD-C21CB6C0DCA9}" type="datetimeFigureOut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D368-6DBC-45CB-80C8-97060A1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9FE74-6212-4D92-9932-D66EF892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785E3-51D0-49B5-A3F2-7F4742E74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5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3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1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8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83" r:id="rId5"/>
    <p:sldLayoutId id="2147483684" r:id="rId6"/>
    <p:sldLayoutId id="2147483685" r:id="rId7"/>
    <p:sldLayoutId id="2147483680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/photos/restaurant" TargetMode="External"/><Relationship Id="rId3" Type="http://schemas.openxmlformats.org/officeDocument/2006/relationships/hyperlink" Target="https://restaurant-damas.com/" TargetMode="External"/><Relationship Id="rId7" Type="http://schemas.openxmlformats.org/officeDocument/2006/relationships/hyperlink" Target="https://www.guidehabitation.ca/fr/10145/galdin/" TargetMode="External"/><Relationship Id="rId2" Type="http://schemas.openxmlformats.org/officeDocument/2006/relationships/hyperlink" Target="https://www.lacampagnola.ca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haretv.com/shows/mom/cast/gabriel" TargetMode="External"/><Relationship Id="rId11" Type="http://schemas.openxmlformats.org/officeDocument/2006/relationships/hyperlink" Target="https://lucid.app/lucidchart/e8492fec-fdcb-49ad-bc79-26c0686c1ccf/edit?invitationId=inv_7057a2f7-2801-47bc-964d-2162fc01d1ad&amp;page=0_0" TargetMode="External"/><Relationship Id="rId5" Type="http://schemas.openxmlformats.org/officeDocument/2006/relationships/hyperlink" Target="https://sharetv.com/shows/mom/cast/chef_rudy" TargetMode="External"/><Relationship Id="rId10" Type="http://schemas.openxmlformats.org/officeDocument/2006/relationships/hyperlink" Target="https://alidata127.wixsite.com/dream-restaurant/menus" TargetMode="External"/><Relationship Id="rId4" Type="http://schemas.openxmlformats.org/officeDocument/2006/relationships/hyperlink" Target="https://mechantboeuf.com/" TargetMode="External"/><Relationship Id="rId9" Type="http://schemas.openxmlformats.org/officeDocument/2006/relationships/hyperlink" Target="https://unsplash.com/s/photos/mea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nger_food" TargetMode="External"/><Relationship Id="rId7" Type="http://schemas.openxmlformats.org/officeDocument/2006/relationships/hyperlink" Target="https://www.flaticon.com/free-icon/instagram_174855" TargetMode="External"/><Relationship Id="rId2" Type="http://schemas.openxmlformats.org/officeDocument/2006/relationships/hyperlink" Target="https://www.budgetbytes.com/green-chile-chicken-enchilada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eviewed-com-res.cloudinary.com/image/fetch/s--tQkCKZCk--/b_white,c_limit,cs_srgb,f_auto,fl_progressive.strip_profile,g_center,q_auto,w_792/https:/reviewed-production.s3.amazonaws.com/attachment/d60d15b8ba4b4aec/GettyImages-503193959.jpg" TargetMode="External"/><Relationship Id="rId5" Type="http://schemas.openxmlformats.org/officeDocument/2006/relationships/hyperlink" Target="https://www.reviewed.com/home-outdoors/features/10-cheesy-recipes-you-can-make-in-a-slow-cooker" TargetMode="External"/><Relationship Id="rId4" Type="http://schemas.openxmlformats.org/officeDocument/2006/relationships/hyperlink" Target="https://unsplash.com/photos/ZgREXhl8ER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rgers and milkshakes">
            <a:extLst>
              <a:ext uri="{FF2B5EF4-FFF2-40B4-BE49-F238E27FC236}">
                <a16:creationId xmlns:a16="http://schemas.microsoft.com/office/drawing/2014/main" id="{C50D031D-9B8E-4AF3-9960-D8CC67488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5" r="-2" b="-2"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Dream Restaurant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1130" y="4310355"/>
            <a:ext cx="8587740" cy="82890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Calibri (body)"/>
                <a:cs typeface="Calibri"/>
              </a:rPr>
              <a:t>Foundations of Web Development Group Project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1400" dirty="0">
                <a:latin typeface="Calibri (body)"/>
                <a:ea typeface="+mn-lt"/>
                <a:cs typeface="+mn-lt"/>
              </a:rPr>
              <a:t>Alireza Boroumandyar, Jack Lopes, Michael Ponte-Di Dio, Dimitar Velinov, Farzaneh Kazemi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1400" dirty="0">
                <a:latin typeface="Calibri (body)"/>
                <a:ea typeface="+mn-lt"/>
                <a:cs typeface="+mn-lt"/>
              </a:rPr>
              <a:t>FSD-03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B4FA-813A-4BBF-B935-B860E96F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1644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784DBC-17E1-4009-BAA0-66F6BEF6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50" t="11122" r="39835" b="7865"/>
          <a:stretch/>
        </p:blipFill>
        <p:spPr>
          <a:xfrm>
            <a:off x="537580" y="1529826"/>
            <a:ext cx="2510064" cy="4269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85683-6E2B-4CC1-B443-AED6CA7F2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70" t="11245" r="40000" b="7996"/>
          <a:stretch/>
        </p:blipFill>
        <p:spPr>
          <a:xfrm>
            <a:off x="6266864" y="1529826"/>
            <a:ext cx="2486213" cy="42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57D0C-1E58-465B-9122-4E990BE40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75" t="11245" r="39810" b="7686"/>
          <a:stretch/>
        </p:blipFill>
        <p:spPr>
          <a:xfrm>
            <a:off x="9110123" y="1529826"/>
            <a:ext cx="2525606" cy="4269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FBA4F9-AA08-4D74-BB04-43D8BD263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27" t="11245" r="38766" b="7068"/>
          <a:stretch/>
        </p:blipFill>
        <p:spPr>
          <a:xfrm>
            <a:off x="3404690" y="1529826"/>
            <a:ext cx="2505128" cy="42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3093C-EA7A-4544-AF99-007328B8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19988"/>
          </a:xfrm>
        </p:spPr>
        <p:txBody>
          <a:bodyPr/>
          <a:lstStyle/>
          <a:p>
            <a:r>
              <a:rPr lang="en-CA" dirty="0"/>
              <a:t>Menu page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F05822-A963-4203-B342-1CEEA3FD99C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553361"/>
              </p:ext>
            </p:extLst>
          </p:nvPr>
        </p:nvGraphicFramePr>
        <p:xfrm>
          <a:off x="6979534" y="1794076"/>
          <a:ext cx="4101472" cy="442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Document" r:id="rId3" imgW="6721687" imgH="8389571" progId="Word.Document.12">
                  <p:embed/>
                </p:oleObj>
              </mc:Choice>
              <mc:Fallback>
                <p:oleObj name="Document" r:id="rId3" imgW="6721687" imgH="838957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9534" y="1794076"/>
                        <a:ext cx="4101472" cy="442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6302E6-A2CD-49D0-B74C-120F37640831}"/>
              </a:ext>
            </a:extLst>
          </p:cNvPr>
          <p:cNvSpPr txBox="1"/>
          <p:nvPr/>
        </p:nvSpPr>
        <p:spPr>
          <a:xfrm>
            <a:off x="639501" y="2129742"/>
            <a:ext cx="5657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of the Menu page is to display a sample of various entrees, main dishes, drinks and desserts.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9909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7E17-8855-4FD0-A78B-9EABE429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04241"/>
          </a:xfrm>
        </p:spPr>
        <p:txBody>
          <a:bodyPr>
            <a:normAutofit/>
          </a:bodyPr>
          <a:lstStyle/>
          <a:p>
            <a:r>
              <a:rPr lang="en-US" sz="3200" dirty="0"/>
              <a:t>The menu shows the choices in mouth-watering details!</a:t>
            </a:r>
            <a:endParaRPr lang="en-CA" sz="32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5EE00CA-C2EE-489F-8015-86150B68B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3" r="55128" b="20612"/>
          <a:stretch/>
        </p:blipFill>
        <p:spPr bwMode="auto">
          <a:xfrm>
            <a:off x="1450240" y="1539875"/>
            <a:ext cx="9291520" cy="4413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403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28A6-E495-401B-B750-EDF176D4E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8495"/>
          </a:xfrm>
        </p:spPr>
        <p:txBody>
          <a:bodyPr>
            <a:normAutofit fontScale="90000"/>
          </a:bodyPr>
          <a:lstStyle/>
          <a:p>
            <a:r>
              <a:rPr lang="en-CA" dirty="0"/>
              <a:t>Updated 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17C7D-1159-42D0-A035-92816238B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21" t="9484" b="3127"/>
          <a:stretch/>
        </p:blipFill>
        <p:spPr>
          <a:xfrm>
            <a:off x="1066800" y="1331089"/>
            <a:ext cx="9882851" cy="4846098"/>
          </a:xfrm>
        </p:spPr>
      </p:pic>
    </p:spTree>
    <p:extLst>
      <p:ext uri="{BB962C8B-B14F-4D97-AF65-F5344CB8AC3E}">
        <p14:creationId xmlns:p14="http://schemas.microsoft.com/office/powerpoint/2010/main" val="420561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1EAD-7005-45AC-8AD7-9578219D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23219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Menu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C9A6F8-B204-42E7-A171-C232A224D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466" t="11692" r="23034" b="6920"/>
          <a:stretch/>
        </p:blipFill>
        <p:spPr>
          <a:xfrm>
            <a:off x="1979270" y="1365813"/>
            <a:ext cx="2731625" cy="47854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DA9B6-5ACE-48BE-A679-AD075CF04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8" t="11863" r="38671" b="6758"/>
          <a:stretch/>
        </p:blipFill>
        <p:spPr>
          <a:xfrm>
            <a:off x="6462535" y="1365813"/>
            <a:ext cx="2731624" cy="47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6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9C996-818B-4EA6-8FE5-FB188177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04241"/>
          </a:xfrm>
        </p:spPr>
        <p:txBody>
          <a:bodyPr/>
          <a:lstStyle/>
          <a:p>
            <a:r>
              <a:rPr lang="en-US" dirty="0"/>
              <a:t>Reservations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3B55-FB88-41E6-92AA-4F45972D1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271549" cy="804241"/>
          </a:xfrm>
        </p:spPr>
        <p:txBody>
          <a:bodyPr/>
          <a:lstStyle/>
          <a:p>
            <a:r>
              <a:rPr lang="en-US" dirty="0"/>
              <a:t>Give the clients and web users the ability to book a table in advance.</a:t>
            </a:r>
            <a:endParaRPr lang="en-CA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BE074EB-35AB-4866-9D95-68874B1F9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580" y="1831060"/>
            <a:ext cx="4189413" cy="3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18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CBE9-A4AB-41AA-A2D9-C5631253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8495"/>
          </a:xfrm>
        </p:spPr>
        <p:txBody>
          <a:bodyPr>
            <a:normAutofit fontScale="90000"/>
          </a:bodyPr>
          <a:lstStyle/>
          <a:p>
            <a:r>
              <a:rPr lang="en-US" dirty="0"/>
              <a:t>A table anyone?</a:t>
            </a:r>
            <a:endParaRPr lang="en-CA" dirty="0"/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2BCD607-6010-49D2-8C58-C2D5A4CAB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3" r="55288" b="19569"/>
          <a:stretch/>
        </p:blipFill>
        <p:spPr bwMode="auto">
          <a:xfrm>
            <a:off x="1570711" y="1539434"/>
            <a:ext cx="9050578" cy="43789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016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71AD-337C-4C54-9132-63FE9D0F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9517"/>
          </a:xfrm>
        </p:spPr>
        <p:txBody>
          <a:bodyPr/>
          <a:lstStyle/>
          <a:p>
            <a:r>
              <a:rPr lang="en-CA" dirty="0"/>
              <a:t>Updated Reservations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A47C4-436C-4119-BED8-E349309E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35" t="9421" b="2441"/>
          <a:stretch/>
        </p:blipFill>
        <p:spPr>
          <a:xfrm>
            <a:off x="1203766" y="1661167"/>
            <a:ext cx="8912507" cy="4417094"/>
          </a:xfrm>
        </p:spPr>
      </p:pic>
    </p:spTree>
    <p:extLst>
      <p:ext uri="{BB962C8B-B14F-4D97-AF65-F5344CB8AC3E}">
        <p14:creationId xmlns:p14="http://schemas.microsoft.com/office/powerpoint/2010/main" val="232475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6EB0-5D95-4ADE-AF52-F488300C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1644"/>
          </a:xfrm>
        </p:spPr>
        <p:txBody>
          <a:bodyPr>
            <a:normAutofit fontScale="90000"/>
          </a:bodyPr>
          <a:lstStyle/>
          <a:p>
            <a:r>
              <a:rPr lang="en-CA" dirty="0"/>
              <a:t>Updated Reservations page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A3642-A132-4CBB-A3E4-40D7E7CE5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321" t="9622" b="2989"/>
          <a:stretch/>
        </p:blipFill>
        <p:spPr>
          <a:xfrm>
            <a:off x="1361954" y="1435261"/>
            <a:ext cx="9468092" cy="4642720"/>
          </a:xfrm>
        </p:spPr>
      </p:pic>
    </p:spTree>
    <p:extLst>
      <p:ext uri="{BB962C8B-B14F-4D97-AF65-F5344CB8AC3E}">
        <p14:creationId xmlns:p14="http://schemas.microsoft.com/office/powerpoint/2010/main" val="346571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A416-2892-4EEF-9207-BCEEE486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23219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Reservations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F283E-36D6-44D0-916F-C023B786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701" t="12068" r="38685" b="6920"/>
          <a:stretch/>
        </p:blipFill>
        <p:spPr>
          <a:xfrm>
            <a:off x="4062714" y="1365813"/>
            <a:ext cx="2916820" cy="4960892"/>
          </a:xfrm>
        </p:spPr>
      </p:pic>
    </p:spTree>
    <p:extLst>
      <p:ext uri="{BB962C8B-B14F-4D97-AF65-F5344CB8AC3E}">
        <p14:creationId xmlns:p14="http://schemas.microsoft.com/office/powerpoint/2010/main" val="200581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here of mesh and nodes">
            <a:extLst>
              <a:ext uri="{FF2B5EF4-FFF2-40B4-BE49-F238E27FC236}">
                <a16:creationId xmlns:a16="http://schemas.microsoft.com/office/drawing/2014/main" id="{D2927BAC-6DAF-4462-A84A-40C57B55A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6" r="186" b="4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3100"/>
              <a:t>PROBLEM STATEMENT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ea typeface="+mn-lt"/>
                <a:cs typeface="+mn-lt"/>
              </a:rPr>
              <a:t>Develop a web site using all technique covered in the course such as HTML and CSS</a:t>
            </a:r>
          </a:p>
          <a:p>
            <a:pPr>
              <a:buClr>
                <a:srgbClr val="262626"/>
              </a:buClr>
            </a:pPr>
            <a:r>
              <a:rPr lang="en-CA"/>
              <a:t>Determine the purpose and target audience of our restaurant</a:t>
            </a:r>
          </a:p>
          <a:p>
            <a:pPr>
              <a:buClr>
                <a:srgbClr val="262626"/>
              </a:buClr>
            </a:pPr>
            <a:r>
              <a:rPr lang="en-CA"/>
              <a:t>Establish the content that is to be produced on our website</a:t>
            </a:r>
          </a:p>
          <a:p>
            <a:pPr>
              <a:buClr>
                <a:srgbClr val="262626"/>
              </a:buClr>
            </a:pPr>
            <a:r>
              <a:rPr lang="en-CA"/>
              <a:t>Settle on website style (color scheme, fonts, images, etc.)</a:t>
            </a:r>
          </a:p>
        </p:txBody>
      </p:sp>
    </p:spTree>
    <p:extLst>
      <p:ext uri="{BB962C8B-B14F-4D97-AF65-F5344CB8AC3E}">
        <p14:creationId xmlns:p14="http://schemas.microsoft.com/office/powerpoint/2010/main" val="2624351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4A9E-1EF0-4D68-8267-A5741BE8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2785"/>
          </a:xfrm>
        </p:spPr>
        <p:txBody>
          <a:bodyPr/>
          <a:lstStyle/>
          <a:p>
            <a:r>
              <a:rPr lang="en-CA" dirty="0"/>
              <a:t>About Us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0BA7E2-6FFE-4040-9092-9263D77BB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75" t="19236" r="68144" b="20005"/>
          <a:stretch/>
        </p:blipFill>
        <p:spPr>
          <a:xfrm>
            <a:off x="6771190" y="1759352"/>
            <a:ext cx="4354010" cy="4456053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417FCA-C6BC-4662-8AC1-076FA7C95C42}"/>
              </a:ext>
            </a:extLst>
          </p:cNvPr>
          <p:cNvSpPr txBox="1"/>
          <p:nvPr/>
        </p:nvSpPr>
        <p:spPr>
          <a:xfrm>
            <a:off x="570053" y="2121210"/>
            <a:ext cx="50571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of the About Us page is to display a picture of the resto, chef and manager with some back ground information on all three.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0782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D8AA-8517-4F1F-A5D0-F9548A026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88495"/>
          </a:xfrm>
        </p:spPr>
        <p:txBody>
          <a:bodyPr>
            <a:normAutofit/>
          </a:bodyPr>
          <a:lstStyle/>
          <a:p>
            <a:r>
              <a:rPr lang="en-US" sz="3600" dirty="0"/>
              <a:t>Check out the Resto and the chef…what a smile!</a:t>
            </a:r>
            <a:endParaRPr lang="en-CA" sz="36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AC1A7A2-C30A-4311-A5D0-BF9AE1959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02" r="55449" b="20612"/>
          <a:stretch/>
        </p:blipFill>
        <p:spPr bwMode="auto">
          <a:xfrm>
            <a:off x="1397593" y="1423988"/>
            <a:ext cx="9396814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817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E6C8-3605-486F-931D-85AD87E1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6920"/>
          </a:xfrm>
        </p:spPr>
        <p:txBody>
          <a:bodyPr>
            <a:normAutofit fontScale="90000"/>
          </a:bodyPr>
          <a:lstStyle/>
          <a:p>
            <a:r>
              <a:rPr lang="en-CA" dirty="0"/>
              <a:t>Updated About Us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7F12C-F10E-404C-9F2E-20BDE5C2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50" t="9439" b="3173"/>
          <a:stretch/>
        </p:blipFill>
        <p:spPr>
          <a:xfrm>
            <a:off x="1300901" y="1492935"/>
            <a:ext cx="9590197" cy="4722471"/>
          </a:xfrm>
        </p:spPr>
      </p:pic>
    </p:spTree>
    <p:extLst>
      <p:ext uri="{BB962C8B-B14F-4D97-AF65-F5344CB8AC3E}">
        <p14:creationId xmlns:p14="http://schemas.microsoft.com/office/powerpoint/2010/main" val="2107688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EFA6-00A5-4C8B-BE30-57E2E39C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76920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About Us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9C53DE-F167-4ED2-8599-85777E72F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701" t="11313" r="43057" b="6549"/>
          <a:stretch/>
        </p:blipFill>
        <p:spPr>
          <a:xfrm>
            <a:off x="2639029" y="1388831"/>
            <a:ext cx="1759352" cy="43291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69C03-05A4-4CDB-B035-3FE061DE7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99" t="11863" r="42943" b="7067"/>
          <a:stretch/>
        </p:blipFill>
        <p:spPr>
          <a:xfrm>
            <a:off x="6928568" y="1388831"/>
            <a:ext cx="1730106" cy="423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2C9BD-23C3-4E6A-803A-E9482D80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169349"/>
          </a:xfrm>
        </p:spPr>
        <p:txBody>
          <a:bodyPr/>
          <a:lstStyle/>
          <a:p>
            <a:r>
              <a:rPr lang="en-CA" dirty="0"/>
              <a:t>Contact 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1CDBED-9AD0-4E4D-80BA-A5B0A94560A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658819"/>
              </p:ext>
            </p:extLst>
          </p:nvPr>
        </p:nvGraphicFramePr>
        <p:xfrm>
          <a:off x="7164729" y="1811943"/>
          <a:ext cx="3727048" cy="4152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Document" r:id="rId3" imgW="6107811" imgH="8184077" progId="Word.Document.12">
                  <p:embed/>
                </p:oleObj>
              </mc:Choice>
              <mc:Fallback>
                <p:oleObj name="Document" r:id="rId3" imgW="6107811" imgH="81840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4729" y="1811943"/>
                        <a:ext cx="3727048" cy="4152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5327436-3C9F-4950-BB2A-87F646FB236D}"/>
              </a:ext>
            </a:extLst>
          </p:cNvPr>
          <p:cNvSpPr txBox="1"/>
          <p:nvPr/>
        </p:nvSpPr>
        <p:spPr>
          <a:xfrm>
            <a:off x="571019" y="2067403"/>
            <a:ext cx="5343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Purpose of the Contact Us page is to get feedback and comments from customers and web users.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4204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91F7-739F-433C-B308-85FD068A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65345"/>
          </a:xfrm>
        </p:spPr>
        <p:txBody>
          <a:bodyPr>
            <a:normAutofit/>
          </a:bodyPr>
          <a:lstStyle/>
          <a:p>
            <a:r>
              <a:rPr lang="en-US" sz="4000" dirty="0"/>
              <a:t>Reach out and touch us…with your comments.</a:t>
            </a:r>
            <a:endParaRPr lang="en-CA" sz="40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5C07E50-8B33-4F0F-9D30-8FE967865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02" r="54647" b="19046"/>
          <a:stretch/>
        </p:blipFill>
        <p:spPr bwMode="auto">
          <a:xfrm>
            <a:off x="1297989" y="1308100"/>
            <a:ext cx="9596021" cy="4645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2560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011E-4C77-4770-9728-EEB4F4C1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11644"/>
          </a:xfrm>
        </p:spPr>
        <p:txBody>
          <a:bodyPr>
            <a:normAutofit fontScale="90000"/>
          </a:bodyPr>
          <a:lstStyle/>
          <a:p>
            <a:r>
              <a:rPr lang="en-CA" dirty="0"/>
              <a:t>Updated Contact Us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5C71A-4471-4150-AAFC-1D602C05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35" t="9622" b="3364"/>
          <a:stretch/>
        </p:blipFill>
        <p:spPr>
          <a:xfrm>
            <a:off x="1215341" y="1493134"/>
            <a:ext cx="9213449" cy="4507954"/>
          </a:xfrm>
        </p:spPr>
      </p:pic>
    </p:spTree>
    <p:extLst>
      <p:ext uri="{BB962C8B-B14F-4D97-AF65-F5344CB8AC3E}">
        <p14:creationId xmlns:p14="http://schemas.microsoft.com/office/powerpoint/2010/main" val="225717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CEDD-792B-400B-93CA-9DA0472B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07472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Contact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CAA0F-F87B-4817-9246-EFDB0C2F4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702" t="11695" r="42136" b="6542"/>
          <a:stretch/>
        </p:blipFill>
        <p:spPr>
          <a:xfrm>
            <a:off x="3102015" y="1423686"/>
            <a:ext cx="2118168" cy="47604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03DDC3-7D51-49BF-A8DD-A58724956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3" t="11863" r="42279" b="7067"/>
          <a:stretch/>
        </p:blipFill>
        <p:spPr>
          <a:xfrm>
            <a:off x="6736465" y="1423686"/>
            <a:ext cx="2118168" cy="48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3DC-4523-449C-9126-1D19613D4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51" y="642594"/>
            <a:ext cx="10613984" cy="700069"/>
          </a:xfrm>
        </p:spPr>
        <p:txBody>
          <a:bodyPr>
            <a:normAutofit fontScale="90000"/>
          </a:bodyPr>
          <a:lstStyle/>
          <a:p>
            <a:r>
              <a:rPr lang="en-CA" dirty="0"/>
              <a:t>New Orders Page – get it while it’s hot… or cold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7735AB-29B8-40C8-9995-4050EE3D4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435" t="9427" b="2809"/>
          <a:stretch/>
        </p:blipFill>
        <p:spPr>
          <a:xfrm>
            <a:off x="1066800" y="1458409"/>
            <a:ext cx="9170671" cy="4525702"/>
          </a:xfrm>
        </p:spPr>
      </p:pic>
    </p:spTree>
    <p:extLst>
      <p:ext uri="{BB962C8B-B14F-4D97-AF65-F5344CB8AC3E}">
        <p14:creationId xmlns:p14="http://schemas.microsoft.com/office/powerpoint/2010/main" val="61208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928F8-1835-4696-80CC-72D034D5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6368"/>
          </a:xfrm>
        </p:spPr>
        <p:txBody>
          <a:bodyPr>
            <a:normAutofit fontScale="90000"/>
          </a:bodyPr>
          <a:lstStyle/>
          <a:p>
            <a:r>
              <a:rPr lang="en-CA" dirty="0"/>
              <a:t>Resized Orders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C39DE-73F5-46A6-922A-A8DC97FEA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702" t="11682" r="42136" b="6930"/>
          <a:stretch/>
        </p:blipFill>
        <p:spPr>
          <a:xfrm>
            <a:off x="3393377" y="1481560"/>
            <a:ext cx="2025569" cy="45314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97880-9807-4D3A-9FC4-FFA90A416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04" t="11555" r="42374" b="7377"/>
          <a:stretch/>
        </p:blipFill>
        <p:spPr>
          <a:xfrm>
            <a:off x="6773055" y="1481560"/>
            <a:ext cx="1971688" cy="45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Purpose of our Website</a:t>
            </a:r>
          </a:p>
        </p:txBody>
      </p:sp>
      <p:graphicFrame>
        <p:nvGraphicFramePr>
          <p:cNvPr id="20" name="Content Placeholder">
            <a:extLst>
              <a:ext uri="{FF2B5EF4-FFF2-40B4-BE49-F238E27FC236}">
                <a16:creationId xmlns:a16="http://schemas.microsoft.com/office/drawing/2014/main" id="{8F8CD797-83CA-4B79-86E2-93ED6BAFF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17248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3414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74F4-F6A7-4711-B94A-A17E1C037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0101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E72DB-9DFC-46E2-9164-3EE740F01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7777"/>
            <a:ext cx="10058400" cy="42049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CA" b="1" u="sng" dirty="0">
                <a:ea typeface="+mn-lt"/>
                <a:cs typeface="+mn-lt"/>
                <a:hlinkClick r:id="rId2"/>
              </a:rPr>
              <a:t>https://www.lacampagnola.ca/</a:t>
            </a:r>
            <a:endParaRPr lang="en-US" dirty="0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CA" b="1" u="sng" dirty="0">
                <a:ea typeface="+mn-lt"/>
                <a:cs typeface="+mn-lt"/>
                <a:hlinkClick r:id="rId3"/>
              </a:rPr>
              <a:t>https://restaurant-damas.com/</a:t>
            </a:r>
            <a:endParaRPr lang="en-US" dirty="0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CA" b="1" u="sng" dirty="0">
                <a:ea typeface="+mn-lt"/>
                <a:cs typeface="+mn-lt"/>
                <a:hlinkClick r:id="rId4"/>
              </a:rPr>
              <a:t>https://mechantboeuf.com/</a:t>
            </a:r>
            <a:endParaRPr lang="en-US" dirty="0">
              <a:ea typeface="+mn-lt"/>
              <a:cs typeface="+mn-lt"/>
            </a:endParaRPr>
          </a:p>
          <a:p>
            <a:pPr>
              <a:buClr>
                <a:srgbClr val="262626"/>
              </a:buClr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Chef picture</a:t>
            </a:r>
            <a:r>
              <a:rPr lang="en-US" dirty="0"/>
              <a:t>: 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https://sharetv.com/shows/mom/cast/chef_rudy</a:t>
            </a:r>
            <a:endParaRPr lang="en-CA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262626"/>
              </a:buClr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picture</a:t>
            </a:r>
            <a:r>
              <a:rPr lang="en-CA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https://sharetv.com/shows/mom/cast/gabriel</a:t>
            </a:r>
            <a:endParaRPr lang="en-CA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262626"/>
              </a:buClr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Resto outside picture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https://www.guidehabitation.ca/fr/10145/galdin/</a:t>
            </a:r>
            <a:endParaRPr lang="en-CA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rgbClr val="262626"/>
              </a:buClr>
            </a:pPr>
            <a:r>
              <a:rPr lang="en-CA" b="0" i="0" u="none" strike="noStrike" dirty="0">
                <a:solidFill>
                  <a:srgbClr val="6264A7"/>
                </a:solidFill>
                <a:effectLst/>
                <a:latin typeface="Segoe UI" panose="020B0502040204020203" pitchFamily="34" charset="0"/>
                <a:hlinkClick r:id="rId8" tooltip="https://unsplash.com/s/photos/restaurant"/>
              </a:rPr>
              <a:t>https://unsplash.com/s/photos/restaurant</a:t>
            </a:r>
            <a:endParaRPr lang="en-CA" b="0" i="0" u="none" strike="noStrike" dirty="0">
              <a:solidFill>
                <a:srgbClr val="6264A7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9"/>
              </a:rPr>
              <a:t>https://unsplash.com/s/photos/meal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0"/>
              </a:rPr>
              <a:t>https://alidata127.wixsite.com/dream-restaurant/menus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11"/>
              </a:rPr>
              <a:t>https://lucid.app/lucidchart/e8492fec-fdcb-49ad-bc79-26c0686c1ccf/edit?invitationId=inv_7057a2f7-2801-47bc-964d-2162fc01d1ad&amp;page=0_0#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090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F3A2-87D9-4BF7-9D89-5D75FB0A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31563"/>
          </a:xfrm>
        </p:spPr>
        <p:txBody>
          <a:bodyPr/>
          <a:lstStyle/>
          <a:p>
            <a:r>
              <a:rPr lang="en-US" dirty="0"/>
              <a:t>References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F3D0F-47BD-4403-B74D-99D8C0F8C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74157"/>
            <a:ext cx="10058400" cy="43785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https://www.budgetbytes.com/green-chile-chicken-enchiladas/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https://en.wikipedia.org/wiki/Finger_food</a:t>
            </a:r>
            <a:endParaRPr lang="en-CA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https://unsplash.com/photos/ZgREXhl8ER0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saloon photo</a:t>
            </a:r>
            <a:endParaRPr lang="en-CA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https://www.reviewed.com/home-outdoors/features/10-cheesy-recipes-you-can-make-in-a-slow-cooker</a:t>
            </a:r>
            <a:endParaRPr lang="en-CA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https://reviewed-com-res.cloudinary.com/image/fetch/s--tQkCKZCk--/b_white,c_limit,cs_srgb,f_auto,fl_progressive.strip_profile,g_center,q_auto,w_792/https://reviewed-production.s3.amazonaws.com/attachment/d60d15b8ba4b4aec/GettyImages-503193959.jpg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menu photo</a:t>
            </a:r>
            <a:endParaRPr lang="en-CA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</a:t>
            </a:r>
            <a: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icon: </a:t>
            </a:r>
            <a:r>
              <a:rPr lang="en-CA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https://www.flaticon.com/free-icon/instagram_174855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934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Audience</a:t>
            </a:r>
          </a:p>
        </p:txBody>
      </p:sp>
      <p:graphicFrame>
        <p:nvGraphicFramePr>
          <p:cNvPr id="15" name="Content Placeholder">
            <a:extLst>
              <a:ext uri="{FF2B5EF4-FFF2-40B4-BE49-F238E27FC236}">
                <a16:creationId xmlns:a16="http://schemas.microsoft.com/office/drawing/2014/main" id="{7E9A0026-B9B9-4A6C-9C1B-BC2111C1C6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88842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433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15234-9481-4DDC-9D37-EC613E0B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Branding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FE673-24F2-4E2A-AC90-E2ECB1FA8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2" y="891241"/>
            <a:ext cx="5978834" cy="50755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We determined that black, grey, and white were the best color scheme for our brand and website</a:t>
            </a:r>
          </a:p>
          <a:p>
            <a:pPr>
              <a:buClr>
                <a:srgbClr val="262626"/>
              </a:buClr>
            </a:pPr>
            <a:r>
              <a:rPr lang="en-US"/>
              <a:t>These are the colors mostly associated with luxurious brands, specifically restaurants</a:t>
            </a:r>
          </a:p>
          <a:p>
            <a:pPr>
              <a:buClr>
                <a:srgbClr val="262626"/>
              </a:buClr>
            </a:pPr>
            <a:r>
              <a:rPr lang="en-US"/>
              <a:t>Our website has a very modern and minimalist design which fits our brand accurately</a:t>
            </a:r>
          </a:p>
        </p:txBody>
      </p:sp>
    </p:spTree>
    <p:extLst>
      <p:ext uri="{BB962C8B-B14F-4D97-AF65-F5344CB8AC3E}">
        <p14:creationId xmlns:p14="http://schemas.microsoft.com/office/powerpoint/2010/main" val="319835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8148-476E-477D-AA4D-CA294787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7943"/>
          </a:xfrm>
        </p:spPr>
        <p:txBody>
          <a:bodyPr/>
          <a:lstStyle/>
          <a:p>
            <a:r>
              <a:rPr lang="en-US" dirty="0"/>
              <a:t>Website Layout &amp;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8F3424-B50A-4FF2-8160-E4547B21B1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117313"/>
              </p:ext>
            </p:extLst>
          </p:nvPr>
        </p:nvGraphicFramePr>
        <p:xfrm>
          <a:off x="1066800" y="1400538"/>
          <a:ext cx="10058400" cy="4814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90C1123-CA09-471D-A3D5-5A07DA704A3A}"/>
              </a:ext>
            </a:extLst>
          </p:cNvPr>
          <p:cNvGrpSpPr/>
          <p:nvPr/>
        </p:nvGrpSpPr>
        <p:grpSpPr>
          <a:xfrm>
            <a:off x="5348042" y="3229208"/>
            <a:ext cx="3000625" cy="671362"/>
            <a:chOff x="4274779" y="0"/>
            <a:chExt cx="3000625" cy="671362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6CD2C3-8D38-4E3A-911E-6F231CD9D115}"/>
                </a:ext>
              </a:extLst>
            </p:cNvPr>
            <p:cNvSpPr/>
            <p:nvPr/>
          </p:nvSpPr>
          <p:spPr>
            <a:xfrm>
              <a:off x="4274779" y="0"/>
              <a:ext cx="3000625" cy="671362"/>
            </a:xfrm>
            <a:prstGeom prst="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E138E5-F226-410C-A5EB-5437F151961C}"/>
                </a:ext>
              </a:extLst>
            </p:cNvPr>
            <p:cNvSpPr txBox="1"/>
            <p:nvPr/>
          </p:nvSpPr>
          <p:spPr>
            <a:xfrm>
              <a:off x="4274779" y="0"/>
              <a:ext cx="3000625" cy="6713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200" kern="1200" dirty="0"/>
                <a:t>Orders</a:t>
              </a: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39A1A4-EEBE-43AA-9A34-45AACE97BAB3}"/>
              </a:ext>
            </a:extLst>
          </p:cNvPr>
          <p:cNvCxnSpPr/>
          <p:nvPr/>
        </p:nvCxnSpPr>
        <p:spPr>
          <a:xfrm>
            <a:off x="5046562" y="3564889"/>
            <a:ext cx="301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48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A551-42B8-4C07-8AD3-493F4CB23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54712"/>
          </a:xfrm>
        </p:spPr>
        <p:txBody>
          <a:bodyPr/>
          <a:lstStyle/>
          <a:p>
            <a:r>
              <a:rPr lang="en-US" dirty="0"/>
              <a:t>Main page</a:t>
            </a:r>
            <a:endParaRPr lang="en-CA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C26EA9C-5ECD-4A27-AFB8-B2C444652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30" t="16903" r="66319" b="26824"/>
          <a:stretch/>
        </p:blipFill>
        <p:spPr bwMode="auto">
          <a:xfrm>
            <a:off x="8044405" y="1770645"/>
            <a:ext cx="3171463" cy="42944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6095E-4741-4DAD-87F7-9B7B49774EFC}"/>
              </a:ext>
            </a:extLst>
          </p:cNvPr>
          <p:cNvSpPr txBox="1"/>
          <p:nvPr/>
        </p:nvSpPr>
        <p:spPr>
          <a:xfrm>
            <a:off x="593202" y="2136454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page serves as info and portal to other pages.</a:t>
            </a:r>
          </a:p>
          <a:p>
            <a:r>
              <a:rPr lang="en-CA" dirty="0">
                <a:latin typeface="Calibri" panose="020F0502020204030204" pitchFamily="34" charset="0"/>
                <a:cs typeface="Times New Roman" panose="02020603050405020304" pitchFamily="18" charset="0"/>
              </a:rPr>
              <a:t>People can get some details with a quick glance or carry on deeper into the web site.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758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DB0B-E2B7-4AA9-9CD0-138E7E825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9047"/>
          </a:xfrm>
        </p:spPr>
        <p:txBody>
          <a:bodyPr>
            <a:normAutofit/>
          </a:bodyPr>
          <a:lstStyle/>
          <a:p>
            <a:r>
              <a:rPr lang="en-US" sz="3600" dirty="0"/>
              <a:t>Some tantalizing pictures to entice the customers.</a:t>
            </a:r>
            <a:endParaRPr lang="en-CA" sz="3600" dirty="0"/>
          </a:p>
        </p:txBody>
      </p:sp>
      <p:pic>
        <p:nvPicPr>
          <p:cNvPr id="4" name="Content Placeholder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E94DA4-D00F-4449-8A47-D544AAF3B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23" r="54327" b="20091"/>
          <a:stretch/>
        </p:blipFill>
        <p:spPr bwMode="auto">
          <a:xfrm>
            <a:off x="1279265" y="1423988"/>
            <a:ext cx="9633469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794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E268-D3CB-434E-B592-62771D0B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46368"/>
          </a:xfrm>
        </p:spPr>
        <p:txBody>
          <a:bodyPr>
            <a:normAutofit fontScale="90000"/>
          </a:bodyPr>
          <a:lstStyle/>
          <a:p>
            <a:r>
              <a:rPr lang="en-CA" dirty="0"/>
              <a:t>Updated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23750-B335-406D-9DE5-17684E3AE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550" t="10932" b="7680"/>
          <a:stretch/>
        </p:blipFill>
        <p:spPr>
          <a:xfrm>
            <a:off x="1066800" y="1388961"/>
            <a:ext cx="10058400" cy="4612905"/>
          </a:xfrm>
        </p:spPr>
      </p:pic>
    </p:spTree>
    <p:extLst>
      <p:ext uri="{BB962C8B-B14F-4D97-AF65-F5344CB8AC3E}">
        <p14:creationId xmlns:p14="http://schemas.microsoft.com/office/powerpoint/2010/main" val="2353842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3E3423"/>
      </a:dk2>
      <a:lt2>
        <a:srgbClr val="E7E2E8"/>
      </a:lt2>
      <a:accent1>
        <a:srgbClr val="55B547"/>
      </a:accent1>
      <a:accent2>
        <a:srgbClr val="7AAF3A"/>
      </a:accent2>
      <a:accent3>
        <a:srgbClr val="A2A641"/>
      </a:accent3>
      <a:accent4>
        <a:srgbClr val="B1843B"/>
      </a:accent4>
      <a:accent5>
        <a:srgbClr val="C3654D"/>
      </a:accent5>
      <a:accent6>
        <a:srgbClr val="B13B54"/>
      </a:accent6>
      <a:hlink>
        <a:srgbClr val="BE6C3C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727</Words>
  <Application>Microsoft Office PowerPoint</Application>
  <PresentationFormat>Widescreen</PresentationFormat>
  <Paragraphs>81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(body)</vt:lpstr>
      <vt:lpstr>Garamond</vt:lpstr>
      <vt:lpstr>Segoe UI</vt:lpstr>
      <vt:lpstr>SavonVTI</vt:lpstr>
      <vt:lpstr>Document</vt:lpstr>
      <vt:lpstr>Dream Restaurant</vt:lpstr>
      <vt:lpstr>PROBLEM STATEMENT</vt:lpstr>
      <vt:lpstr>Purpose of our Website</vt:lpstr>
      <vt:lpstr>Audience</vt:lpstr>
      <vt:lpstr>Branding</vt:lpstr>
      <vt:lpstr>Website Layout &amp; Structure</vt:lpstr>
      <vt:lpstr>Main page</vt:lpstr>
      <vt:lpstr>Some tantalizing pictures to entice the customers.</vt:lpstr>
      <vt:lpstr>Updated Home page</vt:lpstr>
      <vt:lpstr>Resized Home page</vt:lpstr>
      <vt:lpstr>Menu page</vt:lpstr>
      <vt:lpstr>The menu shows the choices in mouth-watering details!</vt:lpstr>
      <vt:lpstr>Updated Menu page</vt:lpstr>
      <vt:lpstr>Resized Menu Page</vt:lpstr>
      <vt:lpstr>Reservations</vt:lpstr>
      <vt:lpstr>A table anyone?</vt:lpstr>
      <vt:lpstr>Updated Reservations page</vt:lpstr>
      <vt:lpstr>Updated Reservations page (2)</vt:lpstr>
      <vt:lpstr>Resized Reservations page</vt:lpstr>
      <vt:lpstr>About Us</vt:lpstr>
      <vt:lpstr>Check out the Resto and the chef…what a smile!</vt:lpstr>
      <vt:lpstr>Updated About Us page</vt:lpstr>
      <vt:lpstr>Resized About Us page</vt:lpstr>
      <vt:lpstr>Contact Us</vt:lpstr>
      <vt:lpstr>Reach out and touch us…with your comments.</vt:lpstr>
      <vt:lpstr>Updated Contact Us page</vt:lpstr>
      <vt:lpstr>Resized Contact Us</vt:lpstr>
      <vt:lpstr>New Orders Page – get it while it’s hot… or cold</vt:lpstr>
      <vt:lpstr>Resized Orders page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Lopes, Jack</cp:lastModifiedBy>
  <cp:revision>20</cp:revision>
  <dcterms:created xsi:type="dcterms:W3CDTF">2019-10-16T03:03:10Z</dcterms:created>
  <dcterms:modified xsi:type="dcterms:W3CDTF">2022-02-15T17:53:49Z</dcterms:modified>
</cp:coreProperties>
</file>